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ti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75"/>
  </p:notesMasterIdLst>
  <p:sldIdLst>
    <p:sldId id="256" r:id="rId2"/>
    <p:sldId id="325" r:id="rId3"/>
    <p:sldId id="327" r:id="rId4"/>
    <p:sldId id="328" r:id="rId5"/>
    <p:sldId id="326" r:id="rId6"/>
    <p:sldId id="257" r:id="rId7"/>
    <p:sldId id="258" r:id="rId8"/>
    <p:sldId id="259" r:id="rId9"/>
    <p:sldId id="260" r:id="rId10"/>
    <p:sldId id="261" r:id="rId11"/>
    <p:sldId id="262" r:id="rId12"/>
    <p:sldId id="32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8" r:id="rId62"/>
    <p:sldId id="319" r:id="rId63"/>
    <p:sldId id="321" r:id="rId64"/>
    <p:sldId id="320" r:id="rId65"/>
    <p:sldId id="323" r:id="rId66"/>
    <p:sldId id="324" r:id="rId67"/>
    <p:sldId id="311" r:id="rId68"/>
    <p:sldId id="312" r:id="rId69"/>
    <p:sldId id="313" r:id="rId70"/>
    <p:sldId id="314" r:id="rId71"/>
    <p:sldId id="315" r:id="rId72"/>
    <p:sldId id="316" r:id="rId73"/>
    <p:sldId id="317" r:id="rId74"/>
  </p:sldIdLst>
  <p:sldSz cx="9144000" cy="5715000" type="screen16x10"/>
  <p:notesSz cx="6858000" cy="9144000"/>
  <p:embeddedFontLst>
    <p:embeddedFont>
      <p:font typeface="Nanum Gothic" panose="02010600030101010101" charset="-127"/>
      <p:regular r:id="rId76"/>
      <p:bold r:id="rId77"/>
    </p:embeddedFont>
    <p:embeddedFont>
      <p:font typeface="Consolas" panose="020B0609020204030204" pitchFamily="49" charset="0"/>
      <p:regular r:id="rId78"/>
      <p:bold r:id="rId79"/>
      <p:italic r:id="rId80"/>
      <p:boldItalic r:id="rId81"/>
    </p:embeddedFont>
    <p:embeddedFont>
      <p:font typeface="Roboto" panose="02010600030101010101" charset="0"/>
      <p:regular r:id="rId82"/>
      <p:bold r:id="rId83"/>
      <p:italic r:id="rId84"/>
      <p:boldItalic r:id="rId8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orever" initials="f" lastIdx="0" clrIdx="0">
    <p:extLst>
      <p:ext uri="{19B8F6BF-5375-455C-9EA6-DF929625EA0E}">
        <p15:presenceInfo xmlns:p15="http://schemas.microsoft.com/office/powerpoint/2012/main" userId="910289d1213880d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F9393"/>
    <a:srgbClr val="059D96"/>
    <a:srgbClr val="5B366C"/>
    <a:srgbClr val="FCFFD9"/>
    <a:srgbClr val="A4B386"/>
    <a:srgbClr val="1E71A1"/>
    <a:srgbClr val="F9CB9C"/>
    <a:srgbClr val="3A3A68"/>
    <a:srgbClr val="8E6756"/>
    <a:srgbClr val="C1351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249" autoAdjust="0"/>
    <p:restoredTop sz="93838" autoAdjust="0"/>
  </p:normalViewPr>
  <p:slideViewPr>
    <p:cSldViewPr snapToGrid="0">
      <p:cViewPr varScale="1">
        <p:scale>
          <a:sx n="78" d="100"/>
          <a:sy n="78" d="100"/>
        </p:scale>
        <p:origin x="920" y="30"/>
      </p:cViewPr>
      <p:guideLst>
        <p:guide orient="horz" pos="180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9.fntdata"/><Relationship Id="rId89"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4.fntdata"/><Relationship Id="rId5" Type="http://schemas.openxmlformats.org/officeDocument/2006/relationships/slide" Target="slides/slide4.xml"/><Relationship Id="rId90" Type="http://schemas.openxmlformats.org/officeDocument/2006/relationships/tableStyles" Target="tableStyles.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5.fntdata"/><Relationship Id="rId85" Type="http://schemas.openxmlformats.org/officeDocument/2006/relationships/font" Target="fonts/font10.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1.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font" Target="fonts/font7.fntdata"/><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slide" Target="../slides/slide1.xml"/><Relationship Id="rId1" Type="http://schemas.openxmlformats.org/officeDocument/2006/relationships/notesMaster" Target="../notesMasters/notesMaster1.xml"/><Relationship Id="rId6" Type="http://schemas.openxmlformats.org/officeDocument/2006/relationships/hyperlink" Target="https://github.com/dair-ai/visuals/issues/new" TargetMode="External"/><Relationship Id="rId5" Type="http://schemas.openxmlformats.org/officeDocument/2006/relationships/hyperlink" Target="mailto:ellfae@gmail.com" TargetMode="External"/><Relationship Id="rId4" Type="http://schemas.openxmlformats.org/officeDocument/2006/relationships/hyperlink" Target="https://github.com/dair-ai/ml-visuals"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arxiv.org/abs/1706.03762"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mailto:sourav@yahoo.com"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uigradients.com/#GradeGrey"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3" Type="http://schemas.openxmlformats.org/officeDocument/2006/relationships/hyperlink" Target="https://twitter.com/srvmshr"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3" Type="http://schemas.openxmlformats.org/officeDocument/2006/relationships/hyperlink" Target="https://twitter.com/avsthiago"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Clr>
                <a:schemeClr val="dk1"/>
              </a:buClr>
              <a:buSzPts val="1100"/>
              <a:buFont typeface="Arial"/>
              <a:buNone/>
            </a:pPr>
            <a:r>
              <a:rPr lang="en" sz="1200" b="1">
                <a:solidFill>
                  <a:srgbClr val="24292E"/>
                </a:solidFill>
                <a:highlight>
                  <a:srgbClr val="FFFF00"/>
                </a:highlight>
              </a:rPr>
              <a:t>IMPORTANT NOTE:</a:t>
            </a:r>
            <a:r>
              <a:rPr lang="en" sz="1200">
                <a:solidFill>
                  <a:srgbClr val="24292E"/>
                </a:solidFill>
                <a:highlight>
                  <a:srgbClr val="FFFF00"/>
                </a:highlight>
              </a:rPr>
              <a:t> Please don’t request editing permission if you do not plan to add anything to the slides. If you want to edit the slides for your own purposes, just make a copy of the slides.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ML Visuals is a new collaborative effort to help the machine learning community in improving science communication by using more professional, compelling and adequate visuals and figures. You are free to use the visuals in your presentations or blog posts. You don’t need to ask permission to use any of the visuals but it will be nice if you can provide credit to the designer/author (author information found in the slide notes).</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This is a project made by the </a:t>
            </a:r>
            <a:r>
              <a:rPr lang="en" sz="1200" u="sng">
                <a:solidFill>
                  <a:schemeClr val="hlink"/>
                </a:solidFill>
                <a:highlight>
                  <a:srgbClr val="FFFFFF"/>
                </a:highlight>
                <a:hlinkClick r:id="rId3"/>
              </a:rPr>
              <a:t>dair.ai </a:t>
            </a:r>
            <a:r>
              <a:rPr lang="en" sz="1200">
                <a:solidFill>
                  <a:srgbClr val="24292E"/>
                </a:solidFill>
                <a:highlight>
                  <a:srgbClr val="FFFFFF"/>
                </a:highlight>
              </a:rPr>
              <a:t>community and maintained in this </a:t>
            </a:r>
            <a:r>
              <a:rPr lang="en" sz="1200" u="sng">
                <a:solidFill>
                  <a:schemeClr val="hlink"/>
                </a:solidFill>
                <a:highlight>
                  <a:srgbClr val="FFFFFF"/>
                </a:highlight>
                <a:hlinkClick r:id="rId4"/>
              </a:rPr>
              <a:t>GitHub repo</a:t>
            </a:r>
            <a:r>
              <a:rPr lang="en" sz="1200">
                <a:solidFill>
                  <a:srgbClr val="24292E"/>
                </a:solidFill>
                <a:highlight>
                  <a:srgbClr val="FFFFFF"/>
                </a:highlight>
              </a:rPr>
              <a:t>. Our community members will continue to add more common figures and basic elements in upcoming versions. Think of this as free and open artefacts and templates which you can freely and easily download, copy, distribute, reuse and customize to your own needs. I am maintaining this set of slides on a bi-weekly basis where I will regularly organize and keep the slides clean from spam or unfinished content. </a:t>
            </a:r>
            <a:endParaRPr sz="1200">
              <a:solidFill>
                <a:srgbClr val="24292E"/>
              </a:solidFill>
              <a:highlight>
                <a:srgbClr val="FFFF00"/>
              </a:highlight>
            </a:endParaRPr>
          </a:p>
          <a:p>
            <a:pPr marL="0" lvl="0" indent="0" algn="l" rtl="0">
              <a:lnSpc>
                <a:spcPct val="115000"/>
              </a:lnSpc>
              <a:spcBef>
                <a:spcPts val="1200"/>
              </a:spcBef>
              <a:spcAft>
                <a:spcPts val="0"/>
              </a:spcAft>
              <a:buNone/>
            </a:pPr>
            <a:r>
              <a:rPr lang="en" sz="1200" b="1">
                <a:solidFill>
                  <a:srgbClr val="24292E"/>
                </a:solidFill>
                <a:highlight>
                  <a:srgbClr val="FFFFFF"/>
                </a:highlight>
              </a:rPr>
              <a:t>Contributing:</a:t>
            </a:r>
            <a:r>
              <a:rPr lang="en" sz="1200">
                <a:solidFill>
                  <a:srgbClr val="24292E"/>
                </a:solidFill>
                <a:highlight>
                  <a:srgbClr val="FFFFFF"/>
                </a:highlight>
              </a:rPr>
              <a:t> To add your own custom figures, simply add a new slide and reuse any of the basic visual components (remember to request edit permissions). We encourage authors/designers to add their visuals here and allow others to reuse them. Make sure to include your author information (in the notes section of the slide) so that others can provide the proper credit if they use the visuals elsewhere (e.g. blog/presentations). Add your name and email just in case someone has any questions related to the figures you added. Also, provide a short description of your visual to help the user understand what it is about and how they can use it. If you need "Edit" permission, just click on the "request edit access" option under the "view only" toolbar above or send me an email at </a:t>
            </a:r>
            <a:r>
              <a:rPr lang="en" sz="1200" u="sng">
                <a:solidFill>
                  <a:schemeClr val="hlink"/>
                </a:solidFill>
                <a:highlight>
                  <a:srgbClr val="FFFFFF"/>
                </a:highlight>
                <a:hlinkClick r:id="rId5"/>
              </a:rPr>
              <a:t>ellfae@gmail.com</a:t>
            </a:r>
            <a:r>
              <a:rPr lang="en" sz="1200">
                <a:solidFill>
                  <a:srgbClr val="24292E"/>
                </a:solidFill>
                <a:highlight>
                  <a:srgbClr val="FFFFFF"/>
                </a:highlight>
              </a:rPr>
              <a:t>. If you have editing rights, please make sure not to delete any of the work that other authors have added. You can try to improve it by creating a new slide and adding that improved version (that’s actually encouraged). </a:t>
            </a:r>
            <a:endParaRPr sz="1200">
              <a:solidFill>
                <a:srgbClr val="24292E"/>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200">
                <a:solidFill>
                  <a:srgbClr val="24292E"/>
                </a:solidFill>
                <a:highlight>
                  <a:srgbClr val="FFFFFF"/>
                </a:highlight>
              </a:rPr>
              <a:t>Downloading a figure from any of the slides is easy. Just click on File→Download→(choose your format).</a:t>
            </a:r>
            <a:endParaRPr sz="1200">
              <a:solidFill>
                <a:srgbClr val="24292E"/>
              </a:solidFill>
              <a:highlight>
                <a:srgbClr val="FFFFFF"/>
              </a:highlight>
            </a:endParaRPr>
          </a:p>
          <a:p>
            <a:pPr marL="0" lvl="0" indent="0" algn="l" rtl="0">
              <a:lnSpc>
                <a:spcPct val="115000"/>
              </a:lnSpc>
              <a:spcBef>
                <a:spcPts val="1200"/>
              </a:spcBef>
              <a:spcAft>
                <a:spcPts val="0"/>
              </a:spcAft>
              <a:buNone/>
            </a:pPr>
            <a:r>
              <a:rPr lang="en" sz="1200">
                <a:solidFill>
                  <a:srgbClr val="24292E"/>
                </a:solidFill>
                <a:highlight>
                  <a:srgbClr val="FFFFFF"/>
                </a:highlight>
              </a:rPr>
              <a:t>If you need help with customizing a figure or have an idea of something that could be valuable to others, we can help. Just open an issue </a:t>
            </a:r>
            <a:r>
              <a:rPr lang="en" sz="1200">
                <a:solidFill>
                  <a:srgbClr val="0366D6"/>
                </a:solidFill>
                <a:highlight>
                  <a:srgbClr val="FFFFFF"/>
                </a:highlight>
                <a:uFill>
                  <a:noFill/>
                </a:uFill>
                <a:hlinkClick r:id="rId6">
                  <a:extLst>
                    <a:ext uri="{A12FA001-AC4F-418D-AE19-62706E023703}">
                      <ahyp:hlinkClr xmlns:ahyp="http://schemas.microsoft.com/office/drawing/2018/hyperlinkcolor" val="tx"/>
                    </a:ext>
                  </a:extLst>
                </a:hlinkClick>
              </a:rPr>
              <a:t>here</a:t>
            </a:r>
            <a:r>
              <a:rPr lang="en" sz="1200">
                <a:solidFill>
                  <a:srgbClr val="24292E"/>
                </a:solidFill>
                <a:highlight>
                  <a:srgbClr val="FFFFFF"/>
                </a:highlight>
              </a:rPr>
              <a:t> and we will do our best to come up with the visual. Thanks.</a:t>
            </a:r>
            <a:endParaRPr sz="1200">
              <a:solidFill>
                <a:srgbClr val="24292E"/>
              </a:solidFill>
              <a:highlight>
                <a:srgbClr val="FFFFFF"/>
              </a:highlight>
            </a:endParaRPr>
          </a:p>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g78327f1586_0_8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6" name="Google Shape;306;g78327f1586_0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These visuals could represent transformations (left) or operations (right)</a:t>
            </a:r>
            <a:endParaRPr/>
          </a:p>
          <a:p>
            <a:pPr marL="457200" lvl="0" indent="-298450" algn="l" rtl="0">
              <a:spcBef>
                <a:spcPts val="0"/>
              </a:spcBef>
              <a:spcAft>
                <a:spcPts val="0"/>
              </a:spcAft>
              <a:buSzPts val="1100"/>
              <a:buChar char="-"/>
            </a:pPr>
            <a:r>
              <a:rPr lang="en"/>
              <a:t>The visuals on the right use the Math Equations Add on for Google Slides.</a:t>
            </a:r>
            <a:endParaRPr/>
          </a:p>
          <a:p>
            <a:pPr marL="457200" lvl="0" indent="-298450" algn="l" rtl="0">
              <a:spcBef>
                <a:spcPts val="0"/>
              </a:spcBef>
              <a:spcAft>
                <a:spcPts val="0"/>
              </a:spcAft>
              <a:buSzPts val="1100"/>
              <a:buChar char="-"/>
            </a:pPr>
            <a:r>
              <a:rPr lang="en"/>
              <a:t>If you click on the equation you are able to modify it by:</a:t>
            </a:r>
            <a:endParaRPr/>
          </a:p>
          <a:p>
            <a:pPr marL="914400" lvl="1" indent="-298450" algn="l" rtl="0">
              <a:spcBef>
                <a:spcPts val="0"/>
              </a:spcBef>
              <a:spcAft>
                <a:spcPts val="0"/>
              </a:spcAft>
              <a:buSzPts val="1100"/>
              <a:buChar char="-"/>
            </a:pPr>
            <a:r>
              <a:rPr lang="en"/>
              <a:t>Selecting Add Ons → Math Equations → Menu</a:t>
            </a:r>
            <a:endParaRPr/>
          </a:p>
          <a:p>
            <a:pPr marL="914400" lvl="1" indent="-298450" algn="l" rtl="0">
              <a:spcBef>
                <a:spcPts val="0"/>
              </a:spcBef>
              <a:spcAft>
                <a:spcPts val="0"/>
              </a:spcAft>
              <a:buSzPts val="1100"/>
              <a:buChar char="-"/>
            </a:pPr>
            <a:r>
              <a:rPr lang="en"/>
              <a:t>While the equation is selected, click “Connect to Equation” on the “Math Equations UI”</a:t>
            </a:r>
            <a:endParaRPr/>
          </a:p>
          <a:p>
            <a:pPr marL="914400" lvl="1" indent="-298450" algn="l" rtl="0">
              <a:spcBef>
                <a:spcPts val="0"/>
              </a:spcBef>
              <a:spcAft>
                <a:spcPts val="0"/>
              </a:spcAft>
              <a:buSzPts val="1100"/>
              <a:buChar char="-"/>
            </a:pPr>
            <a:r>
              <a:rPr lang="en"/>
              <a:t>Then change the properties like color, size, etc.</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85a0789696_743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85a0789696_74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Note:</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These visuals could represent transformations (left) or operations (right)</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The visuals on the right use the Math Equations Add on for Google Slides.</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If you click on the equation you are able to modify it by:</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Selecting Add Ons → Math Equations → Menu</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While the equation is selected, click “Connect to Equation” on the “Math Equations UI”</a:t>
            </a:r>
            <a:endParaRPr>
              <a:solidFill>
                <a:schemeClr val="dk1"/>
              </a:solidFill>
            </a:endParaRPr>
          </a:p>
          <a:p>
            <a:pPr marL="914400" lvl="1" indent="-298450" algn="l" rtl="0">
              <a:spcBef>
                <a:spcPts val="0"/>
              </a:spcBef>
              <a:spcAft>
                <a:spcPts val="0"/>
              </a:spcAft>
              <a:buClr>
                <a:schemeClr val="dk1"/>
              </a:buClr>
              <a:buSzPts val="1100"/>
              <a:buChar char="-"/>
            </a:pPr>
            <a:r>
              <a:rPr lang="en">
                <a:solidFill>
                  <a:schemeClr val="dk1"/>
                </a:solidFill>
              </a:rPr>
              <a:t>Then change the properties like color, size, etc.</a:t>
            </a:r>
            <a:endParaRPr>
              <a:solidFill>
                <a:schemeClr val="dk1"/>
              </a:solidFill>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a:p>
            <a:pPr marL="0" lvl="0" indent="0" algn="l" rtl="0">
              <a:spcBef>
                <a:spcPts val="0"/>
              </a:spcBef>
              <a:spcAft>
                <a:spcPts val="0"/>
              </a:spcAft>
              <a:buClr>
                <a:schemeClr val="dk1"/>
              </a:buClr>
              <a:buSzPts val="1100"/>
              <a:buFont typeface="Arial"/>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Log:</a:t>
            </a:r>
            <a:endParaRPr>
              <a:solidFill>
                <a:schemeClr val="dk1"/>
              </a:solidFill>
            </a:endParaRPr>
          </a:p>
          <a:p>
            <a:pPr marL="457200" lvl="0" indent="-298450" algn="l" rtl="0">
              <a:spcBef>
                <a:spcPts val="0"/>
              </a:spcBef>
              <a:spcAft>
                <a:spcPts val="0"/>
              </a:spcAft>
              <a:buClr>
                <a:schemeClr val="dk1"/>
              </a:buClr>
              <a:buSzPts val="1100"/>
              <a:buChar char="-"/>
            </a:pPr>
            <a:r>
              <a:rPr lang="en">
                <a:solidFill>
                  <a:schemeClr val="dk1"/>
                </a:solidFill>
              </a:rPr>
              <a:t>Added a dark theme version of the previous slide</a:t>
            </a:r>
            <a:endParaRPr>
              <a:solidFill>
                <a:schemeClr val="dk1"/>
              </a:solidFill>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78327f1586_0_116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78327f1586_0_1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9aeaf79e6c_37_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2" name="Google Shape;412;g9aeaf79e6c_37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Using the same visual components from before and a few new custom ones, I was able to come up with the Transformer architecture</a:t>
            </a:r>
            <a:endParaRPr/>
          </a:p>
          <a:p>
            <a:pPr marL="457200" lvl="0" indent="-298450" algn="l" rtl="0">
              <a:spcBef>
                <a:spcPts val="0"/>
              </a:spcBef>
              <a:spcAft>
                <a:spcPts val="0"/>
              </a:spcAft>
              <a:buSzPts val="1100"/>
              <a:buChar char="-"/>
            </a:pPr>
            <a:r>
              <a:rPr lang="en"/>
              <a:t>This is a reproduction of the Transformer architecture figure presented in the work of </a:t>
            </a:r>
            <a:r>
              <a:rPr lang="en" u="sng">
                <a:solidFill>
                  <a:schemeClr val="hlink"/>
                </a:solidFill>
                <a:hlinkClick r:id="rId3"/>
              </a:rPr>
              <a:t>Vaswani et al. 2017</a:t>
            </a:r>
            <a:endParaRPr/>
          </a:p>
          <a:p>
            <a:pPr marL="457200" lvl="0" indent="-298450" algn="l" rtl="0">
              <a:spcBef>
                <a:spcPts val="0"/>
              </a:spcBef>
              <a:spcAft>
                <a:spcPts val="0"/>
              </a:spcAft>
              <a:buSzPts val="1100"/>
              <a:buChar char="-"/>
            </a:pPr>
            <a:r>
              <a:rPr lang="en"/>
              <a:t>You can further customize it however you want</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78327f1586_0_4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78327f1586_0_4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figure aims to demonstrate the process of tokenization</a:t>
            </a:r>
            <a:endParaRPr/>
          </a:p>
          <a:p>
            <a:pPr marL="457200" lvl="0" indent="-298450" algn="l" rtl="0">
              <a:spcBef>
                <a:spcPts val="0"/>
              </a:spcBef>
              <a:spcAft>
                <a:spcPts val="0"/>
              </a:spcAft>
              <a:buSzPts val="1100"/>
              <a:buChar char="-"/>
            </a:pPr>
            <a:r>
              <a:rPr lang="en"/>
              <a:t>If you want to change the gradient colors of this shape, you can simply click on the shape and then select “Fill color” (the bucket looking icon at the top).</a:t>
            </a:r>
            <a:endParaRPr/>
          </a:p>
          <a:p>
            <a:pPr marL="457200" lvl="0" indent="-298450" algn="l" rtl="0">
              <a:spcBef>
                <a:spcPts val="0"/>
              </a:spcBef>
              <a:spcAft>
                <a:spcPts val="0"/>
              </a:spcAft>
              <a:buSzPts val="1100"/>
              <a:buChar char="-"/>
            </a:pPr>
            <a:r>
              <a:rPr lang="en"/>
              <a:t>This is a gradient color so you can customize however you want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 (ellfae@gmail.com)</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Google Shape;493;g85a0789696_9_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4" name="Google Shape;494;g85a0789696_9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5"/>
        <p:cNvGrpSpPr/>
        <p:nvPr/>
      </p:nvGrpSpPr>
      <p:grpSpPr>
        <a:xfrm>
          <a:off x="0" y="0"/>
          <a:ext cx="0" cy="0"/>
          <a:chOff x="0" y="0"/>
          <a:chExt cx="0" cy="0"/>
        </a:xfrm>
      </p:grpSpPr>
      <p:sp>
        <p:nvSpPr>
          <p:cNvPr id="596" name="Google Shape;596;g85a0789696_741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7" name="Google Shape;597;g85a0789696_74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Original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u="sng">
                <a:solidFill>
                  <a:schemeClr val="hlink"/>
                </a:solidFill>
                <a:hlinkClick r:id="rId4"/>
              </a:rPr>
              <a:t>sourav@yahoo.com</a:t>
            </a:r>
            <a:endParaRPr/>
          </a:p>
          <a:p>
            <a:pPr marL="0" lvl="0" indent="0" algn="l" rtl="0">
              <a:spcBef>
                <a:spcPts val="0"/>
              </a:spcBef>
              <a:spcAft>
                <a:spcPts val="0"/>
              </a:spcAft>
              <a:buNone/>
            </a:pPr>
            <a:endParaRPr/>
          </a:p>
          <a:p>
            <a:pPr marL="0" lvl="0" indent="0" algn="l" rtl="0">
              <a:spcBef>
                <a:spcPts val="0"/>
              </a:spcBef>
              <a:spcAft>
                <a:spcPts val="0"/>
              </a:spcAft>
              <a:buNone/>
            </a:pPr>
            <a:r>
              <a:rPr lang="en"/>
              <a:t>Dark themed version by (Elvis Saravia - </a:t>
            </a:r>
            <a:r>
              <a:rPr lang="en">
                <a:solidFill>
                  <a:schemeClr val="dk1"/>
                </a:solidFill>
              </a:rPr>
              <a:t>ellfae@gmail.com</a:t>
            </a:r>
            <a:r>
              <a:rPr lang="en"/>
              <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8"/>
        <p:cNvGrpSpPr/>
        <p:nvPr/>
      </p:nvGrpSpPr>
      <p:grpSpPr>
        <a:xfrm>
          <a:off x="0" y="0"/>
          <a:ext cx="0" cy="0"/>
          <a:chOff x="0" y="0"/>
          <a:chExt cx="0" cy="0"/>
        </a:xfrm>
      </p:grpSpPr>
      <p:sp>
        <p:nvSpPr>
          <p:cNvPr id="699" name="Google Shape;699;g862c40195a_317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0" name="Google Shape;700;g862c40195a_3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Created 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1"/>
        <p:cNvGrpSpPr/>
        <p:nvPr/>
      </p:nvGrpSpPr>
      <p:grpSpPr>
        <a:xfrm>
          <a:off x="0" y="0"/>
          <a:ext cx="0" cy="0"/>
          <a:chOff x="0" y="0"/>
          <a:chExt cx="0" cy="0"/>
        </a:xfrm>
      </p:grpSpPr>
      <p:sp>
        <p:nvSpPr>
          <p:cNvPr id="802" name="Google Shape;802;g85a0789696_2337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3" name="Google Shape;803;g85a0789696_23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7"/>
        <p:cNvGrpSpPr/>
        <p:nvPr/>
      </p:nvGrpSpPr>
      <p:grpSpPr>
        <a:xfrm>
          <a:off x="0" y="0"/>
          <a:ext cx="0" cy="0"/>
          <a:chOff x="0" y="0"/>
          <a:chExt cx="0" cy="0"/>
        </a:xfrm>
      </p:grpSpPr>
      <p:sp>
        <p:nvSpPr>
          <p:cNvPr id="1138" name="Google Shape;1138;g8a7331a6e5_206_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9" name="Google Shape;1139;g8a7331a6e5_206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5317254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0"/>
        <p:cNvGrpSpPr/>
        <p:nvPr/>
      </p:nvGrpSpPr>
      <p:grpSpPr>
        <a:xfrm>
          <a:off x="0" y="0"/>
          <a:ext cx="0" cy="0"/>
          <a:chOff x="0" y="0"/>
          <a:chExt cx="0" cy="0"/>
        </a:xfrm>
      </p:grpSpPr>
      <p:sp>
        <p:nvSpPr>
          <p:cNvPr id="1471" name="Google Shape;1471;g8a7331a6e5_206_3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2" name="Google Shape;1472;g8a7331a6e5_206_3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Added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6"/>
        <p:cNvGrpSpPr/>
        <p:nvPr/>
      </p:nvGrpSpPr>
      <p:grpSpPr>
        <a:xfrm>
          <a:off x="0" y="0"/>
          <a:ext cx="0" cy="0"/>
          <a:chOff x="0" y="0"/>
          <a:chExt cx="0" cy="0"/>
        </a:xfrm>
      </p:grpSpPr>
      <p:sp>
        <p:nvSpPr>
          <p:cNvPr id="1807" name="Google Shape;1807;g78327f1586_1_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8" name="Google Shape;1808;g78327f1586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1"/>
        <p:cNvGrpSpPr/>
        <p:nvPr/>
      </p:nvGrpSpPr>
      <p:grpSpPr>
        <a:xfrm>
          <a:off x="0" y="0"/>
          <a:ext cx="0" cy="0"/>
          <a:chOff x="0" y="0"/>
          <a:chExt cx="0" cy="0"/>
        </a:xfrm>
      </p:grpSpPr>
      <p:sp>
        <p:nvSpPr>
          <p:cNvPr id="1812" name="Google Shape;1812;g78327f1586_0_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3" name="Google Shape;1813;g78327f1586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r>
              <a:rPr lang="en"/>
              <a:t>Author: Elvis Saravia</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5"/>
        <p:cNvGrpSpPr/>
        <p:nvPr/>
      </p:nvGrpSpPr>
      <p:grpSpPr>
        <a:xfrm>
          <a:off x="0" y="0"/>
          <a:ext cx="0" cy="0"/>
          <a:chOff x="0" y="0"/>
          <a:chExt cx="0" cy="0"/>
        </a:xfrm>
      </p:grpSpPr>
      <p:sp>
        <p:nvSpPr>
          <p:cNvPr id="2006" name="Google Shape;2006;g78327f1586_0_2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7" name="Google Shape;2007;g78327f1586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457200" lvl="0" indent="-298450" algn="l" rtl="0">
              <a:spcBef>
                <a:spcPts val="0"/>
              </a:spcBef>
              <a:spcAft>
                <a:spcPts val="0"/>
              </a:spcAft>
              <a:buSzPts val="1100"/>
              <a:buChar char="-"/>
            </a:pPr>
            <a:r>
              <a:rPr lang="en"/>
              <a:t>You can customize the background as well by right clicking and changing to another gradient or static color</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0"/>
        <p:cNvGrpSpPr/>
        <p:nvPr/>
      </p:nvGrpSpPr>
      <p:grpSpPr>
        <a:xfrm>
          <a:off x="0" y="0"/>
          <a:ext cx="0" cy="0"/>
          <a:chOff x="0" y="0"/>
          <a:chExt cx="0" cy="0"/>
        </a:xfrm>
      </p:grpSpPr>
      <p:sp>
        <p:nvSpPr>
          <p:cNvPr id="2201" name="Google Shape;2201;g78327f1586_0_4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2" name="Google Shape;2202;g78327f1586_0_4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4"/>
        <p:cNvGrpSpPr/>
        <p:nvPr/>
      </p:nvGrpSpPr>
      <p:grpSpPr>
        <a:xfrm>
          <a:off x="0" y="0"/>
          <a:ext cx="0" cy="0"/>
          <a:chOff x="0" y="0"/>
          <a:chExt cx="0" cy="0"/>
        </a:xfrm>
      </p:grpSpPr>
      <p:sp>
        <p:nvSpPr>
          <p:cNvPr id="2395" name="Google Shape;2395;g78327f1586_0_6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6" name="Google Shape;2396;g78327f1586_0_6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the header I use for the dair.ai NLP Newsletter</a:t>
            </a:r>
            <a:endParaRPr/>
          </a:p>
          <a:p>
            <a:pPr marL="457200" lvl="0" indent="-298450" algn="l" rtl="0">
              <a:spcBef>
                <a:spcPts val="0"/>
              </a:spcBef>
              <a:spcAft>
                <a:spcPts val="0"/>
              </a:spcAft>
              <a:buSzPts val="1100"/>
              <a:buChar char="-"/>
            </a:pPr>
            <a:r>
              <a:rPr lang="en"/>
              <a:t>You can change the gradient of each component</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solidFill>
                  <a:schemeClr val="dk1"/>
                </a:solidFill>
              </a:rPr>
              <a:t>Author: Elvis Saravia</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9"/>
        <p:cNvGrpSpPr/>
        <p:nvPr/>
      </p:nvGrpSpPr>
      <p:grpSpPr>
        <a:xfrm>
          <a:off x="0" y="0"/>
          <a:ext cx="0" cy="0"/>
          <a:chOff x="0" y="0"/>
          <a:chExt cx="0" cy="0"/>
        </a:xfrm>
      </p:grpSpPr>
      <p:sp>
        <p:nvSpPr>
          <p:cNvPr id="2590" name="Google Shape;2590;g78327f1586_0_4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1" name="Google Shape;2591;g78327f1586_0_4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Gradient background shows some inspirations and ideas for color themes that could be used for backgrounds</a:t>
            </a:r>
            <a:endParaRPr/>
          </a:p>
          <a:p>
            <a:pPr marL="457200" lvl="0" indent="-298450" algn="l" rtl="0">
              <a:spcBef>
                <a:spcPts val="0"/>
              </a:spcBef>
              <a:spcAft>
                <a:spcPts val="0"/>
              </a:spcAft>
              <a:buSzPts val="1100"/>
              <a:buChar char="-"/>
            </a:pPr>
            <a:r>
              <a:rPr lang="en"/>
              <a:t>The examples used in this section are inspired by </a:t>
            </a:r>
            <a:r>
              <a:rPr lang="en" u="sng">
                <a:solidFill>
                  <a:schemeClr val="hlink"/>
                </a:solidFill>
                <a:hlinkClick r:id="rId3"/>
              </a:rPr>
              <a:t>https://uigradients.com</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4"/>
        <p:cNvGrpSpPr/>
        <p:nvPr/>
      </p:nvGrpSpPr>
      <p:grpSpPr>
        <a:xfrm>
          <a:off x="0" y="0"/>
          <a:ext cx="0" cy="0"/>
          <a:chOff x="0" y="0"/>
          <a:chExt cx="0" cy="0"/>
        </a:xfrm>
      </p:grpSpPr>
      <p:sp>
        <p:nvSpPr>
          <p:cNvPr id="2595" name="Google Shape;2595;g78327f1586_0_44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6" name="Google Shape;2596;g78327f1586_0_4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8"/>
        <p:cNvGrpSpPr/>
        <p:nvPr/>
      </p:nvGrpSpPr>
      <p:grpSpPr>
        <a:xfrm>
          <a:off x="0" y="0"/>
          <a:ext cx="0" cy="0"/>
          <a:chOff x="0" y="0"/>
          <a:chExt cx="0" cy="0"/>
        </a:xfrm>
      </p:grpSpPr>
      <p:sp>
        <p:nvSpPr>
          <p:cNvPr id="2599" name="Google Shape;2599;g78327f1586_0_4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0" name="Google Shape;2600;g78327f1586_0_4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78327f1586_0_4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78327f1586_0_4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69152210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6"/>
        <p:cNvGrpSpPr/>
        <p:nvPr/>
      </p:nvGrpSpPr>
      <p:grpSpPr>
        <a:xfrm>
          <a:off x="0" y="0"/>
          <a:ext cx="0" cy="0"/>
          <a:chOff x="0" y="0"/>
          <a:chExt cx="0" cy="0"/>
        </a:xfrm>
      </p:grpSpPr>
      <p:sp>
        <p:nvSpPr>
          <p:cNvPr id="2607" name="Google Shape;2607;g9aeaf79e6c_37_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8" name="Google Shape;2608;g9aeaf79e6c_37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You can add abstract backgrounds here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1"/>
        <p:cNvGrpSpPr/>
        <p:nvPr/>
      </p:nvGrpSpPr>
      <p:grpSpPr>
        <a:xfrm>
          <a:off x="0" y="0"/>
          <a:ext cx="0" cy="0"/>
          <a:chOff x="0" y="0"/>
          <a:chExt cx="0" cy="0"/>
        </a:xfrm>
      </p:grpSpPr>
      <p:sp>
        <p:nvSpPr>
          <p:cNvPr id="2612" name="Google Shape;2612;g85a0789696_2352_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3" name="Google Shape;2613;g85a0789696_235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4"/>
        <p:cNvGrpSpPr/>
        <p:nvPr/>
      </p:nvGrpSpPr>
      <p:grpSpPr>
        <a:xfrm>
          <a:off x="0" y="0"/>
          <a:ext cx="0" cy="0"/>
          <a:chOff x="0" y="0"/>
          <a:chExt cx="0" cy="0"/>
        </a:xfrm>
      </p:grpSpPr>
      <p:sp>
        <p:nvSpPr>
          <p:cNvPr id="2965" name="Google Shape;2965;gc3ed6abf22_2_2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6" name="Google Shape;2966;gc3ed6abf22_2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8"/>
        <p:cNvGrpSpPr/>
        <p:nvPr/>
      </p:nvGrpSpPr>
      <p:grpSpPr>
        <a:xfrm>
          <a:off x="0" y="0"/>
          <a:ext cx="0" cy="0"/>
          <a:chOff x="0" y="0"/>
          <a:chExt cx="0" cy="0"/>
        </a:xfrm>
      </p:grpSpPr>
      <p:sp>
        <p:nvSpPr>
          <p:cNvPr id="4409" name="Google Shape;4409;gc3ed6abf22_2_257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10" name="Google Shape;4410;gc3ed6abf22_2_2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4"/>
        <p:cNvGrpSpPr/>
        <p:nvPr/>
      </p:nvGrpSpPr>
      <p:grpSpPr>
        <a:xfrm>
          <a:off x="0" y="0"/>
          <a:ext cx="0" cy="0"/>
          <a:chOff x="0" y="0"/>
          <a:chExt cx="0" cy="0"/>
        </a:xfrm>
      </p:grpSpPr>
      <p:sp>
        <p:nvSpPr>
          <p:cNvPr id="4855" name="Google Shape;4855;g878bb028e8_885_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56" name="Google Shape;4856;g878bb028e8_88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Created by @srvmshr</a:t>
            </a:r>
            <a:endParaRPr/>
          </a:p>
          <a:p>
            <a:pPr marL="0" lvl="0" indent="0" algn="l" rtl="0">
              <a:spcBef>
                <a:spcPts val="0"/>
              </a:spcBef>
              <a:spcAft>
                <a:spcPts val="0"/>
              </a:spcAft>
              <a:buNone/>
            </a:pPr>
            <a:r>
              <a:rPr lang="en"/>
              <a:t>Sourav @ yahoo.com</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9"/>
        <p:cNvGrpSpPr/>
        <p:nvPr/>
      </p:nvGrpSpPr>
      <p:grpSpPr>
        <a:xfrm>
          <a:off x="0" y="0"/>
          <a:ext cx="0" cy="0"/>
          <a:chOff x="0" y="0"/>
          <a:chExt cx="0" cy="0"/>
        </a:xfrm>
      </p:grpSpPr>
      <p:sp>
        <p:nvSpPr>
          <p:cNvPr id="4880" name="Google Shape;4880;gc88160a497_35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1" name="Google Shape;4881;gc88160a497_3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0"/>
        <p:cNvGrpSpPr/>
        <p:nvPr/>
      </p:nvGrpSpPr>
      <p:grpSpPr>
        <a:xfrm>
          <a:off x="0" y="0"/>
          <a:ext cx="0" cy="0"/>
          <a:chOff x="0" y="0"/>
          <a:chExt cx="0" cy="0"/>
        </a:xfrm>
      </p:grpSpPr>
      <p:sp>
        <p:nvSpPr>
          <p:cNvPr id="4921" name="Google Shape;4921;gc88160a497_35_18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22" name="Google Shape;4922;gc88160a497_35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9"/>
        <p:cNvGrpSpPr/>
        <p:nvPr/>
      </p:nvGrpSpPr>
      <p:grpSpPr>
        <a:xfrm>
          <a:off x="0" y="0"/>
          <a:ext cx="0" cy="0"/>
          <a:chOff x="0" y="0"/>
          <a:chExt cx="0" cy="0"/>
        </a:xfrm>
      </p:grpSpPr>
      <p:sp>
        <p:nvSpPr>
          <p:cNvPr id="4990" name="Google Shape;4990;gc88160a497_35_30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91" name="Google Shape;4991;gc88160a497_35_3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8"/>
        <p:cNvGrpSpPr/>
        <p:nvPr/>
      </p:nvGrpSpPr>
      <p:grpSpPr>
        <a:xfrm>
          <a:off x="0" y="0"/>
          <a:ext cx="0" cy="0"/>
          <a:chOff x="0" y="0"/>
          <a:chExt cx="0" cy="0"/>
        </a:xfrm>
      </p:grpSpPr>
      <p:sp>
        <p:nvSpPr>
          <p:cNvPr id="5069" name="Google Shape;5069;gc88160a497_35_60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0" name="Google Shape;5070;gc88160a497_35_6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1 hidden layer neural network</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6"/>
        <p:cNvGrpSpPr/>
        <p:nvPr/>
      </p:nvGrpSpPr>
      <p:grpSpPr>
        <a:xfrm>
          <a:off x="0" y="0"/>
          <a:ext cx="0" cy="0"/>
          <a:chOff x="0" y="0"/>
          <a:chExt cx="0" cy="0"/>
        </a:xfrm>
      </p:grpSpPr>
      <p:sp>
        <p:nvSpPr>
          <p:cNvPr id="5187" name="Google Shape;5187;g78327f1586_217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88" name="Google Shape;5188;g78327f1586_21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@srvmshr</a:t>
            </a:r>
            <a:endParaRPr/>
          </a:p>
          <a:p>
            <a:pPr marL="0" lvl="0" indent="0" algn="l" rtl="0">
              <a:spcBef>
                <a:spcPts val="0"/>
              </a:spcBef>
              <a:spcAft>
                <a:spcPts val="0"/>
              </a:spcAft>
              <a:buNone/>
            </a:pPr>
            <a:r>
              <a:rPr lang="en"/>
              <a:t>sourav@yahoo.com</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8327f1586_1_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8327f1586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Basic components go here.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6"/>
        <p:cNvGrpSpPr/>
        <p:nvPr/>
      </p:nvGrpSpPr>
      <p:grpSpPr>
        <a:xfrm>
          <a:off x="0" y="0"/>
          <a:ext cx="0" cy="0"/>
          <a:chOff x="0" y="0"/>
          <a:chExt cx="0" cy="0"/>
        </a:xfrm>
      </p:grpSpPr>
      <p:sp>
        <p:nvSpPr>
          <p:cNvPr id="5227" name="Google Shape;5227;g78327f1586_217_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8" name="Google Shape;5228;g78327f1586_217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9"/>
        <p:cNvGrpSpPr/>
        <p:nvPr/>
      </p:nvGrpSpPr>
      <p:grpSpPr>
        <a:xfrm>
          <a:off x="0" y="0"/>
          <a:ext cx="0" cy="0"/>
          <a:chOff x="0" y="0"/>
          <a:chExt cx="0" cy="0"/>
        </a:xfrm>
      </p:grpSpPr>
      <p:sp>
        <p:nvSpPr>
          <p:cNvPr id="5330" name="Google Shape;5330;g78327f1586_214_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31" name="Google Shape;5331;g78327f1586_21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2"/>
        <p:cNvGrpSpPr/>
        <p:nvPr/>
      </p:nvGrpSpPr>
      <p:grpSpPr>
        <a:xfrm>
          <a:off x="0" y="0"/>
          <a:ext cx="0" cy="0"/>
          <a:chOff x="0" y="0"/>
          <a:chExt cx="0" cy="0"/>
        </a:xfrm>
      </p:grpSpPr>
      <p:sp>
        <p:nvSpPr>
          <p:cNvPr id="5383" name="Google Shape;5383;g78327f1586_217_1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84" name="Google Shape;5384;g78327f1586_217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9"/>
        <p:cNvGrpSpPr/>
        <p:nvPr/>
      </p:nvGrpSpPr>
      <p:grpSpPr>
        <a:xfrm>
          <a:off x="0" y="0"/>
          <a:ext cx="0" cy="0"/>
          <a:chOff x="0" y="0"/>
          <a:chExt cx="0" cy="0"/>
        </a:xfrm>
      </p:grpSpPr>
      <p:sp>
        <p:nvSpPr>
          <p:cNvPr id="5400" name="Google Shape;5400;g78327f1586_217_16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1" name="Google Shape;5401;g78327f1586_217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8"/>
        <p:cNvGrpSpPr/>
        <p:nvPr/>
      </p:nvGrpSpPr>
      <p:grpSpPr>
        <a:xfrm>
          <a:off x="0" y="0"/>
          <a:ext cx="0" cy="0"/>
          <a:chOff x="0" y="0"/>
          <a:chExt cx="0" cy="0"/>
        </a:xfrm>
      </p:grpSpPr>
      <p:sp>
        <p:nvSpPr>
          <p:cNvPr id="5439" name="Google Shape;5439;g78327f1586_217_2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40" name="Google Shape;5440;g78327f1586_217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5"/>
        <p:cNvGrpSpPr/>
        <p:nvPr/>
      </p:nvGrpSpPr>
      <p:grpSpPr>
        <a:xfrm>
          <a:off x="0" y="0"/>
          <a:ext cx="0" cy="0"/>
          <a:chOff x="0" y="0"/>
          <a:chExt cx="0" cy="0"/>
        </a:xfrm>
      </p:grpSpPr>
      <p:sp>
        <p:nvSpPr>
          <p:cNvPr id="5526" name="Google Shape;5526;g13f970c10fe_95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27" name="Google Shape;5527;g13f970c10fe_95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2"/>
        <p:cNvGrpSpPr/>
        <p:nvPr/>
      </p:nvGrpSpPr>
      <p:grpSpPr>
        <a:xfrm>
          <a:off x="0" y="0"/>
          <a:ext cx="0" cy="0"/>
          <a:chOff x="0" y="0"/>
          <a:chExt cx="0" cy="0"/>
        </a:xfrm>
      </p:grpSpPr>
      <p:sp>
        <p:nvSpPr>
          <p:cNvPr id="5613" name="Google Shape;5613;g78327f1586_217_2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4" name="Google Shape;5614;g78327f1586_217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7"/>
        <p:cNvGrpSpPr/>
        <p:nvPr/>
      </p:nvGrpSpPr>
      <p:grpSpPr>
        <a:xfrm>
          <a:off x="0" y="0"/>
          <a:ext cx="0" cy="0"/>
          <a:chOff x="0" y="0"/>
          <a:chExt cx="0" cy="0"/>
        </a:xfrm>
      </p:grpSpPr>
      <p:sp>
        <p:nvSpPr>
          <p:cNvPr id="5808" name="Google Shape;5808;g78327f1586_217_4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9" name="Google Shape;5809;g78327f1586_217_4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2"/>
        <p:cNvGrpSpPr/>
        <p:nvPr/>
      </p:nvGrpSpPr>
      <p:grpSpPr>
        <a:xfrm>
          <a:off x="0" y="0"/>
          <a:ext cx="0" cy="0"/>
          <a:chOff x="0" y="0"/>
          <a:chExt cx="0" cy="0"/>
        </a:xfrm>
      </p:grpSpPr>
      <p:sp>
        <p:nvSpPr>
          <p:cNvPr id="5993" name="Google Shape;5993;g78327f1586_217_6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94" name="Google Shape;5994;g78327f1586_217_6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43"/>
        <p:cNvGrpSpPr/>
        <p:nvPr/>
      </p:nvGrpSpPr>
      <p:grpSpPr>
        <a:xfrm>
          <a:off x="0" y="0"/>
          <a:ext cx="0" cy="0"/>
          <a:chOff x="0" y="0"/>
          <a:chExt cx="0" cy="0"/>
        </a:xfrm>
      </p:grpSpPr>
      <p:sp>
        <p:nvSpPr>
          <p:cNvPr id="6044" name="Google Shape;6044;g78327f1586_217_7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5" name="Google Shape;6045;g78327f1586_217_7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78327f158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78327f158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This is a simple round rectangle that can represent some process, operation, or transformation</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2"/>
        <p:cNvGrpSpPr/>
        <p:nvPr/>
      </p:nvGrpSpPr>
      <p:grpSpPr>
        <a:xfrm>
          <a:off x="0" y="0"/>
          <a:ext cx="0" cy="0"/>
          <a:chOff x="0" y="0"/>
          <a:chExt cx="0" cy="0"/>
        </a:xfrm>
      </p:grpSpPr>
      <p:sp>
        <p:nvSpPr>
          <p:cNvPr id="6103" name="Google Shape;6103;g78327f1586_217_7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4" name="Google Shape;6104;g78327f1586_217_7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2"/>
        <p:cNvGrpSpPr/>
        <p:nvPr/>
      </p:nvGrpSpPr>
      <p:grpSpPr>
        <a:xfrm>
          <a:off x="0" y="0"/>
          <a:ext cx="0" cy="0"/>
          <a:chOff x="0" y="0"/>
          <a:chExt cx="0" cy="0"/>
        </a:xfrm>
      </p:grpSpPr>
      <p:sp>
        <p:nvSpPr>
          <p:cNvPr id="6153" name="Google Shape;6153;g78327f1586_217_8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54" name="Google Shape;6154;g78327f1586_217_8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@srvmshr</a:t>
            </a: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sourav@yahoo.com</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2"/>
        <p:cNvGrpSpPr/>
        <p:nvPr/>
      </p:nvGrpSpPr>
      <p:grpSpPr>
        <a:xfrm>
          <a:off x="0" y="0"/>
          <a:ext cx="0" cy="0"/>
          <a:chOff x="0" y="0"/>
          <a:chExt cx="0" cy="0"/>
        </a:xfrm>
      </p:grpSpPr>
      <p:sp>
        <p:nvSpPr>
          <p:cNvPr id="6233" name="Google Shape;6233;g78327f1586_1537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4" name="Google Shape;6234;g78327f1586_1537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7"/>
        <p:cNvGrpSpPr/>
        <p:nvPr/>
      </p:nvGrpSpPr>
      <p:grpSpPr>
        <a:xfrm>
          <a:off x="0" y="0"/>
          <a:ext cx="0" cy="0"/>
          <a:chOff x="0" y="0"/>
          <a:chExt cx="0" cy="0"/>
        </a:xfrm>
      </p:grpSpPr>
      <p:sp>
        <p:nvSpPr>
          <p:cNvPr id="6238" name="Google Shape;6238;g78327f1586_1537_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9" name="Google Shape;6239;g78327f1586_1537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By </a:t>
            </a:r>
            <a:r>
              <a:rPr lang="en" u="sng">
                <a:solidFill>
                  <a:schemeClr val="hlink"/>
                </a:solidFill>
                <a:hlinkClick r:id="rId3"/>
              </a:rPr>
              <a:t>@avsthiago</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61"/>
        <p:cNvGrpSpPr/>
        <p:nvPr/>
      </p:nvGrpSpPr>
      <p:grpSpPr>
        <a:xfrm>
          <a:off x="0" y="0"/>
          <a:ext cx="0" cy="0"/>
          <a:chOff x="0" y="0"/>
          <a:chExt cx="0" cy="0"/>
        </a:xfrm>
      </p:grpSpPr>
      <p:sp>
        <p:nvSpPr>
          <p:cNvPr id="6362" name="Google Shape;6362;g78327f1586_1537_17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63" name="Google Shape;6363;g78327f1586_1537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1"/>
        <p:cNvGrpSpPr/>
        <p:nvPr/>
      </p:nvGrpSpPr>
      <p:grpSpPr>
        <a:xfrm>
          <a:off x="0" y="0"/>
          <a:ext cx="0" cy="0"/>
          <a:chOff x="0" y="0"/>
          <a:chExt cx="0" cy="0"/>
        </a:xfrm>
      </p:grpSpPr>
      <p:sp>
        <p:nvSpPr>
          <p:cNvPr id="6452" name="Google Shape;6452;g78327f1586_1537_4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53" name="Google Shape;6453;g78327f1586_1537_4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75"/>
        <p:cNvGrpSpPr/>
        <p:nvPr/>
      </p:nvGrpSpPr>
      <p:grpSpPr>
        <a:xfrm>
          <a:off x="0" y="0"/>
          <a:ext cx="0" cy="0"/>
          <a:chOff x="0" y="0"/>
          <a:chExt cx="0" cy="0"/>
        </a:xfrm>
      </p:grpSpPr>
      <p:sp>
        <p:nvSpPr>
          <p:cNvPr id="6476" name="Google Shape;6476;g878bb028e8_1686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7" name="Google Shape;6477;g878bb028e8_1686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96"/>
        <p:cNvGrpSpPr/>
        <p:nvPr/>
      </p:nvGrpSpPr>
      <p:grpSpPr>
        <a:xfrm>
          <a:off x="0" y="0"/>
          <a:ext cx="0" cy="0"/>
          <a:chOff x="0" y="0"/>
          <a:chExt cx="0" cy="0"/>
        </a:xfrm>
      </p:grpSpPr>
      <p:sp>
        <p:nvSpPr>
          <p:cNvPr id="6497" name="Google Shape;6497;g78327f1586_1537_4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98" name="Google Shape;6498;g78327f1586_1537_4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3"/>
        <p:cNvGrpSpPr/>
        <p:nvPr/>
      </p:nvGrpSpPr>
      <p:grpSpPr>
        <a:xfrm>
          <a:off x="0" y="0"/>
          <a:ext cx="0" cy="0"/>
          <a:chOff x="0" y="0"/>
          <a:chExt cx="0" cy="0"/>
        </a:xfrm>
      </p:grpSpPr>
      <p:sp>
        <p:nvSpPr>
          <p:cNvPr id="6624" name="Google Shape;6624;g78327f1586_1537_5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5" name="Google Shape;6625;g78327f1586_1537_5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9"/>
        <p:cNvGrpSpPr/>
        <p:nvPr/>
      </p:nvGrpSpPr>
      <p:grpSpPr>
        <a:xfrm>
          <a:off x="0" y="0"/>
          <a:ext cx="0" cy="0"/>
          <a:chOff x="0" y="0"/>
          <a:chExt cx="0" cy="0"/>
        </a:xfrm>
      </p:grpSpPr>
      <p:sp>
        <p:nvSpPr>
          <p:cNvPr id="6680" name="Google Shape;6680;g78327f1586_1537_59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81" name="Google Shape;6681;g78327f1586_1537_5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78327f1586_0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78327f1586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This can be used to represent a vector. If you want to edit the distance between each element, you can “ungroup” the shapes and then modify the distance between the individual lines.</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0"/>
        <p:cNvGrpSpPr/>
        <p:nvPr/>
      </p:nvGrpSpPr>
      <p:grpSpPr>
        <a:xfrm>
          <a:off x="0" y="0"/>
          <a:ext cx="0" cy="0"/>
          <a:chOff x="0" y="0"/>
          <a:chExt cx="0" cy="0"/>
        </a:xfrm>
      </p:grpSpPr>
      <p:sp>
        <p:nvSpPr>
          <p:cNvPr id="6761" name="Google Shape;6761;g78327f1586_1537_6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2" name="Google Shape;6762;g78327f1586_1537_6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54"/>
        <p:cNvGrpSpPr/>
        <p:nvPr/>
      </p:nvGrpSpPr>
      <p:grpSpPr>
        <a:xfrm>
          <a:off x="0" y="0"/>
          <a:ext cx="0" cy="0"/>
          <a:chOff x="0" y="0"/>
          <a:chExt cx="0" cy="0"/>
        </a:xfrm>
      </p:grpSpPr>
      <p:sp>
        <p:nvSpPr>
          <p:cNvPr id="6855" name="Google Shape;6855;g78327f1586_1537_7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6" name="Google Shape;6856;g78327f1586_1537_7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6"/>
        <p:cNvGrpSpPr/>
        <p:nvPr/>
      </p:nvGrpSpPr>
      <p:grpSpPr>
        <a:xfrm>
          <a:off x="0" y="0"/>
          <a:ext cx="0" cy="0"/>
          <a:chOff x="0" y="0"/>
          <a:chExt cx="0" cy="0"/>
        </a:xfrm>
      </p:grpSpPr>
      <p:sp>
        <p:nvSpPr>
          <p:cNvPr id="6957" name="Google Shape;6957;g78327f1586_1537_8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58" name="Google Shape;6958;g78327f1586_1537_8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33"/>
        <p:cNvGrpSpPr/>
        <p:nvPr/>
      </p:nvGrpSpPr>
      <p:grpSpPr>
        <a:xfrm>
          <a:off x="0" y="0"/>
          <a:ext cx="0" cy="0"/>
          <a:chOff x="0" y="0"/>
          <a:chExt cx="0" cy="0"/>
        </a:xfrm>
      </p:grpSpPr>
      <p:sp>
        <p:nvSpPr>
          <p:cNvPr id="7034" name="Google Shape;7034;g85a0789696_743_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5" name="Google Shape;7035;g85a0789696_743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a:p>
            <a:pPr marL="0" lvl="0" indent="0" algn="l" rtl="0">
              <a:spcBef>
                <a:spcPts val="0"/>
              </a:spcBef>
              <a:spcAft>
                <a:spcPts val="0"/>
              </a:spcAft>
              <a:buNone/>
            </a:pPr>
            <a:r>
              <a:rPr lang="en"/>
              <a:t>Dark-theme version of the previous (by Elvis Saravia)</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65"/>
        <p:cNvGrpSpPr/>
        <p:nvPr/>
      </p:nvGrpSpPr>
      <p:grpSpPr>
        <a:xfrm>
          <a:off x="0" y="0"/>
          <a:ext cx="0" cy="0"/>
          <a:chOff x="0" y="0"/>
          <a:chExt cx="0" cy="0"/>
        </a:xfrm>
      </p:grpSpPr>
      <p:sp>
        <p:nvSpPr>
          <p:cNvPr id="7266" name="Google Shape;7266;g78327f1586_1537_9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67" name="Google Shape;7267;g78327f1586_1537_9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By </a:t>
            </a:r>
            <a:r>
              <a:rPr lang="en" u="sng">
                <a:solidFill>
                  <a:schemeClr val="accent5"/>
                </a:solidFill>
                <a:hlinkClick r:id="rId3">
                  <a:extLst>
                    <a:ext uri="{A12FA001-AC4F-418D-AE19-62706E023703}">
                      <ahyp:hlinkClr xmlns:ahyp="http://schemas.microsoft.com/office/drawing/2018/hyperlinkcolor" val="tx"/>
                    </a:ext>
                  </a:extLst>
                </a:hlinkClick>
              </a:rPr>
              <a:t>@avsthiago</a:t>
            </a:r>
            <a:endParaRPr>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8d0cd77ab1_253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8d0cd77ab1_25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Symbolizing an embedding</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78327f1586_0_115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78327f1586_0_1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a:t>
            </a:r>
            <a:endParaRPr/>
          </a:p>
          <a:p>
            <a:pPr marL="457200" lvl="0" indent="-298450" algn="l" rtl="0">
              <a:spcBef>
                <a:spcPts val="0"/>
              </a:spcBef>
              <a:spcAft>
                <a:spcPts val="0"/>
              </a:spcAft>
              <a:buSzPts val="1100"/>
              <a:buChar char="-"/>
            </a:pPr>
            <a:r>
              <a:rPr lang="en"/>
              <a:t>Can represent a neuron or some arbitrary operation</a:t>
            </a:r>
            <a:endParaRPr/>
          </a:p>
          <a:p>
            <a:pPr marL="0" lvl="0" indent="0" algn="l" rtl="0">
              <a:spcBef>
                <a:spcPts val="0"/>
              </a:spcBef>
              <a:spcAft>
                <a:spcPts val="0"/>
              </a:spcAft>
              <a:buNone/>
            </a:pPr>
            <a:endParaRPr>
              <a:solidFill>
                <a:schemeClr val="dk1"/>
              </a:solidFill>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dfc103f579_2_9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dfc103f579_2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Note: </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These visuals can represent a multi-directional array (3D) input, tensor, etc.</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
                <a:solidFill>
                  <a:schemeClr val="dk1"/>
                </a:solidFill>
              </a:rPr>
              <a:t>Author: Elvis Saravia (ellfae@gmail.com)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827306"/>
            <a:ext cx="8520600" cy="2280667"/>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3149028"/>
            <a:ext cx="8520600" cy="880667"/>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229029"/>
            <a:ext cx="8520600" cy="2181667"/>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1"/>
            </a:lvl1pPr>
            <a:lvl2pPr lvl="1" algn="ctr">
              <a:spcBef>
                <a:spcPts val="0"/>
              </a:spcBef>
              <a:spcAft>
                <a:spcPts val="0"/>
              </a:spcAft>
              <a:buSzPts val="12000"/>
              <a:buNone/>
              <a:defRPr sz="12001"/>
            </a:lvl2pPr>
            <a:lvl3pPr lvl="2" algn="ctr">
              <a:spcBef>
                <a:spcPts val="0"/>
              </a:spcBef>
              <a:spcAft>
                <a:spcPts val="0"/>
              </a:spcAft>
              <a:buSzPts val="12000"/>
              <a:buNone/>
              <a:defRPr sz="12001"/>
            </a:lvl3pPr>
            <a:lvl4pPr lvl="3" algn="ctr">
              <a:spcBef>
                <a:spcPts val="0"/>
              </a:spcBef>
              <a:spcAft>
                <a:spcPts val="0"/>
              </a:spcAft>
              <a:buSzPts val="12000"/>
              <a:buNone/>
              <a:defRPr sz="12001"/>
            </a:lvl4pPr>
            <a:lvl5pPr lvl="4" algn="ctr">
              <a:spcBef>
                <a:spcPts val="0"/>
              </a:spcBef>
              <a:spcAft>
                <a:spcPts val="0"/>
              </a:spcAft>
              <a:buSzPts val="12000"/>
              <a:buNone/>
              <a:defRPr sz="12001"/>
            </a:lvl5pPr>
            <a:lvl6pPr lvl="5" algn="ctr">
              <a:spcBef>
                <a:spcPts val="0"/>
              </a:spcBef>
              <a:spcAft>
                <a:spcPts val="0"/>
              </a:spcAft>
              <a:buSzPts val="12000"/>
              <a:buNone/>
              <a:defRPr sz="12001"/>
            </a:lvl6pPr>
            <a:lvl7pPr lvl="6" algn="ctr">
              <a:spcBef>
                <a:spcPts val="0"/>
              </a:spcBef>
              <a:spcAft>
                <a:spcPts val="0"/>
              </a:spcAft>
              <a:buSzPts val="12000"/>
              <a:buNone/>
              <a:defRPr sz="12001"/>
            </a:lvl7pPr>
            <a:lvl8pPr lvl="7" algn="ctr">
              <a:spcBef>
                <a:spcPts val="0"/>
              </a:spcBef>
              <a:spcAft>
                <a:spcPts val="0"/>
              </a:spcAft>
              <a:buSzPts val="12000"/>
              <a:buNone/>
              <a:defRPr sz="12001"/>
            </a:lvl8pPr>
            <a:lvl9pPr lvl="8" algn="ctr">
              <a:spcBef>
                <a:spcPts val="0"/>
              </a:spcBef>
              <a:spcAft>
                <a:spcPts val="0"/>
              </a:spcAft>
              <a:buSzPts val="12000"/>
              <a:buNone/>
              <a:defRPr sz="12001"/>
            </a:lvl9pPr>
          </a:lstStyle>
          <a:p>
            <a:r>
              <a:t>xx%</a:t>
            </a:r>
          </a:p>
        </p:txBody>
      </p:sp>
      <p:sp>
        <p:nvSpPr>
          <p:cNvPr id="46" name="Google Shape;46;p11"/>
          <p:cNvSpPr txBox="1">
            <a:spLocks noGrp="1"/>
          </p:cNvSpPr>
          <p:nvPr>
            <p:ph type="body" idx="1"/>
          </p:nvPr>
        </p:nvSpPr>
        <p:spPr>
          <a:xfrm>
            <a:off x="311700" y="3502472"/>
            <a:ext cx="8520600" cy="1445333"/>
          </a:xfrm>
          <a:prstGeom prst="rect">
            <a:avLst/>
          </a:prstGeom>
        </p:spPr>
        <p:txBody>
          <a:bodyPr spcFirstLastPara="1" wrap="square" lIns="91425" tIns="91425" rIns="91425" bIns="91425" anchor="t" anchorCtr="0">
            <a:noAutofit/>
          </a:bodyPr>
          <a:lstStyle>
            <a:lvl1pPr marL="457240" lvl="0" indent="-342930" algn="ctr">
              <a:spcBef>
                <a:spcPts val="0"/>
              </a:spcBef>
              <a:spcAft>
                <a:spcPts val="0"/>
              </a:spcAft>
              <a:buSzPts val="1800"/>
              <a:buChar char="●"/>
              <a:defRPr/>
            </a:lvl1pPr>
            <a:lvl2pPr marL="914480" lvl="1" indent="-317528" algn="ctr">
              <a:spcBef>
                <a:spcPts val="1600"/>
              </a:spcBef>
              <a:spcAft>
                <a:spcPts val="0"/>
              </a:spcAft>
              <a:buSzPts val="1400"/>
              <a:buChar char="○"/>
              <a:defRPr/>
            </a:lvl2pPr>
            <a:lvl3pPr marL="1371720" lvl="2" indent="-317528" algn="ctr">
              <a:spcBef>
                <a:spcPts val="1600"/>
              </a:spcBef>
              <a:spcAft>
                <a:spcPts val="0"/>
              </a:spcAft>
              <a:buSzPts val="1400"/>
              <a:buChar char="■"/>
              <a:defRPr/>
            </a:lvl3pPr>
            <a:lvl4pPr marL="1828959" lvl="3" indent="-317528" algn="ctr">
              <a:spcBef>
                <a:spcPts val="1600"/>
              </a:spcBef>
              <a:spcAft>
                <a:spcPts val="0"/>
              </a:spcAft>
              <a:buSzPts val="1400"/>
              <a:buChar char="●"/>
              <a:defRPr/>
            </a:lvl4pPr>
            <a:lvl5pPr marL="2286199" lvl="4" indent="-317528" algn="ctr">
              <a:spcBef>
                <a:spcPts val="1600"/>
              </a:spcBef>
              <a:spcAft>
                <a:spcPts val="0"/>
              </a:spcAft>
              <a:buSzPts val="1400"/>
              <a:buChar char="○"/>
              <a:defRPr/>
            </a:lvl5pPr>
            <a:lvl6pPr marL="2743439" lvl="5" indent="-317528" algn="ctr">
              <a:spcBef>
                <a:spcPts val="1600"/>
              </a:spcBef>
              <a:spcAft>
                <a:spcPts val="0"/>
              </a:spcAft>
              <a:buSzPts val="1400"/>
              <a:buChar char="■"/>
              <a:defRPr/>
            </a:lvl6pPr>
            <a:lvl7pPr marL="3200679" lvl="6" indent="-317528" algn="ctr">
              <a:spcBef>
                <a:spcPts val="1600"/>
              </a:spcBef>
              <a:spcAft>
                <a:spcPts val="0"/>
              </a:spcAft>
              <a:buSzPts val="1400"/>
              <a:buChar char="●"/>
              <a:defRPr/>
            </a:lvl7pPr>
            <a:lvl8pPr marL="3657919" lvl="7" indent="-317528" algn="ctr">
              <a:spcBef>
                <a:spcPts val="1600"/>
              </a:spcBef>
              <a:spcAft>
                <a:spcPts val="0"/>
              </a:spcAft>
              <a:buSzPts val="1400"/>
              <a:buChar char="○"/>
              <a:defRPr/>
            </a:lvl8pPr>
            <a:lvl9pPr marL="4115159" lvl="8" indent="-317528" algn="ctr">
              <a:spcBef>
                <a:spcPts val="1600"/>
              </a:spcBef>
              <a:spcAft>
                <a:spcPts val="1600"/>
              </a:spcAft>
              <a:buSzPts val="1400"/>
              <a:buChar char="■"/>
              <a:defRPr/>
            </a:lvl9pPr>
          </a:lstStyle>
          <a:p>
            <a:endParaRPr/>
          </a:p>
        </p:txBody>
      </p:sp>
      <p:sp>
        <p:nvSpPr>
          <p:cNvPr id="47" name="Google Shape;47;p11"/>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389834"/>
            <a:ext cx="8520600" cy="935333"/>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94473"/>
            <a:ext cx="85206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280528"/>
            <a:ext cx="8520600" cy="3796000"/>
          </a:xfrm>
          <a:prstGeom prst="rect">
            <a:avLst/>
          </a:prstGeom>
        </p:spPr>
        <p:txBody>
          <a:bodyPr spcFirstLastPara="1" wrap="square" lIns="91425" tIns="91425" rIns="91425" bIns="91425" anchor="t" anchorCtr="0">
            <a:noAutofit/>
          </a:bodyPr>
          <a:lstStyle>
            <a:lvl1pPr marL="457240" lvl="0" indent="-342930">
              <a:spcBef>
                <a:spcPts val="0"/>
              </a:spcBef>
              <a:spcAft>
                <a:spcPts val="0"/>
              </a:spcAft>
              <a:buSzPts val="1800"/>
              <a:buChar char="●"/>
              <a:defRPr/>
            </a:lvl1pPr>
            <a:lvl2pPr marL="914480" lvl="1" indent="-317528">
              <a:spcBef>
                <a:spcPts val="1600"/>
              </a:spcBef>
              <a:spcAft>
                <a:spcPts val="0"/>
              </a:spcAft>
              <a:buSzPts val="1400"/>
              <a:buChar char="○"/>
              <a:defRPr/>
            </a:lvl2pPr>
            <a:lvl3pPr marL="1371720" lvl="2" indent="-317528">
              <a:spcBef>
                <a:spcPts val="1600"/>
              </a:spcBef>
              <a:spcAft>
                <a:spcPts val="0"/>
              </a:spcAft>
              <a:buSzPts val="1400"/>
              <a:buChar char="■"/>
              <a:defRPr/>
            </a:lvl3pPr>
            <a:lvl4pPr marL="1828959" lvl="3" indent="-317528">
              <a:spcBef>
                <a:spcPts val="1600"/>
              </a:spcBef>
              <a:spcAft>
                <a:spcPts val="0"/>
              </a:spcAft>
              <a:buSzPts val="1400"/>
              <a:buChar char="●"/>
              <a:defRPr/>
            </a:lvl4pPr>
            <a:lvl5pPr marL="2286199" lvl="4" indent="-317528">
              <a:spcBef>
                <a:spcPts val="1600"/>
              </a:spcBef>
              <a:spcAft>
                <a:spcPts val="0"/>
              </a:spcAft>
              <a:buSzPts val="1400"/>
              <a:buChar char="○"/>
              <a:defRPr/>
            </a:lvl5pPr>
            <a:lvl6pPr marL="2743439" lvl="5" indent="-317528">
              <a:spcBef>
                <a:spcPts val="1600"/>
              </a:spcBef>
              <a:spcAft>
                <a:spcPts val="0"/>
              </a:spcAft>
              <a:buSzPts val="1400"/>
              <a:buChar char="■"/>
              <a:defRPr/>
            </a:lvl6pPr>
            <a:lvl7pPr marL="3200679" lvl="6" indent="-317528">
              <a:spcBef>
                <a:spcPts val="1600"/>
              </a:spcBef>
              <a:spcAft>
                <a:spcPts val="0"/>
              </a:spcAft>
              <a:buSzPts val="1400"/>
              <a:buChar char="●"/>
              <a:defRPr/>
            </a:lvl7pPr>
            <a:lvl8pPr marL="3657919" lvl="7" indent="-317528">
              <a:spcBef>
                <a:spcPts val="1600"/>
              </a:spcBef>
              <a:spcAft>
                <a:spcPts val="0"/>
              </a:spcAft>
              <a:buSzPts val="1400"/>
              <a:buChar char="○"/>
              <a:defRPr/>
            </a:lvl8pPr>
            <a:lvl9pPr marL="4115159" lvl="8" indent="-317528">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94473"/>
            <a:ext cx="85206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280528"/>
            <a:ext cx="3999900" cy="3796000"/>
          </a:xfrm>
          <a:prstGeom prst="rect">
            <a:avLst/>
          </a:prstGeom>
        </p:spPr>
        <p:txBody>
          <a:bodyPr spcFirstLastPara="1" wrap="square" lIns="91425" tIns="91425" rIns="91425" bIns="91425" anchor="t" anchorCtr="0">
            <a:noAutofit/>
          </a:bodyPr>
          <a:lstStyle>
            <a:lvl1pPr marL="457240" lvl="0" indent="-317528">
              <a:spcBef>
                <a:spcPts val="0"/>
              </a:spcBef>
              <a:spcAft>
                <a:spcPts val="0"/>
              </a:spcAft>
              <a:buSzPts val="1400"/>
              <a:buChar char="●"/>
              <a:defRPr sz="1400"/>
            </a:lvl1pPr>
            <a:lvl2pPr marL="914480" lvl="1" indent="-304827">
              <a:spcBef>
                <a:spcPts val="1600"/>
              </a:spcBef>
              <a:spcAft>
                <a:spcPts val="0"/>
              </a:spcAft>
              <a:buSzPts val="1200"/>
              <a:buChar char="○"/>
              <a:defRPr sz="1200"/>
            </a:lvl2pPr>
            <a:lvl3pPr marL="1371720" lvl="2" indent="-304827">
              <a:spcBef>
                <a:spcPts val="1600"/>
              </a:spcBef>
              <a:spcAft>
                <a:spcPts val="0"/>
              </a:spcAft>
              <a:buSzPts val="1200"/>
              <a:buChar char="■"/>
              <a:defRPr sz="1200"/>
            </a:lvl3pPr>
            <a:lvl4pPr marL="1828959" lvl="3" indent="-304827">
              <a:spcBef>
                <a:spcPts val="1600"/>
              </a:spcBef>
              <a:spcAft>
                <a:spcPts val="0"/>
              </a:spcAft>
              <a:buSzPts val="1200"/>
              <a:buChar char="●"/>
              <a:defRPr sz="1200"/>
            </a:lvl4pPr>
            <a:lvl5pPr marL="2286199" lvl="4" indent="-304827">
              <a:spcBef>
                <a:spcPts val="1600"/>
              </a:spcBef>
              <a:spcAft>
                <a:spcPts val="0"/>
              </a:spcAft>
              <a:buSzPts val="1200"/>
              <a:buChar char="○"/>
              <a:defRPr sz="1200"/>
            </a:lvl5pPr>
            <a:lvl6pPr marL="2743439" lvl="5" indent="-304827">
              <a:spcBef>
                <a:spcPts val="1600"/>
              </a:spcBef>
              <a:spcAft>
                <a:spcPts val="0"/>
              </a:spcAft>
              <a:buSzPts val="1200"/>
              <a:buChar char="■"/>
              <a:defRPr sz="1200"/>
            </a:lvl6pPr>
            <a:lvl7pPr marL="3200679" lvl="6" indent="-304827">
              <a:spcBef>
                <a:spcPts val="1600"/>
              </a:spcBef>
              <a:spcAft>
                <a:spcPts val="0"/>
              </a:spcAft>
              <a:buSzPts val="1200"/>
              <a:buChar char="●"/>
              <a:defRPr sz="1200"/>
            </a:lvl7pPr>
            <a:lvl8pPr marL="3657919" lvl="7" indent="-304827">
              <a:spcBef>
                <a:spcPts val="1600"/>
              </a:spcBef>
              <a:spcAft>
                <a:spcPts val="0"/>
              </a:spcAft>
              <a:buSzPts val="1200"/>
              <a:buChar char="○"/>
              <a:defRPr sz="1200"/>
            </a:lvl8pPr>
            <a:lvl9pPr marL="4115159" lvl="8" indent="-304827">
              <a:spcBef>
                <a:spcPts val="1600"/>
              </a:spcBef>
              <a:spcAft>
                <a:spcPts val="1600"/>
              </a:spcAft>
              <a:buSzPts val="1200"/>
              <a:buChar char="■"/>
              <a:defRPr sz="1200"/>
            </a:lvl9pPr>
          </a:lstStyle>
          <a:p>
            <a:endParaRPr/>
          </a:p>
        </p:txBody>
      </p:sp>
      <p:sp>
        <p:nvSpPr>
          <p:cNvPr id="23" name="Google Shape;23;p5"/>
          <p:cNvSpPr txBox="1">
            <a:spLocks noGrp="1"/>
          </p:cNvSpPr>
          <p:nvPr>
            <p:ph type="body" idx="2"/>
          </p:nvPr>
        </p:nvSpPr>
        <p:spPr>
          <a:xfrm>
            <a:off x="4832400" y="1280528"/>
            <a:ext cx="3999900" cy="3796000"/>
          </a:xfrm>
          <a:prstGeom prst="rect">
            <a:avLst/>
          </a:prstGeom>
        </p:spPr>
        <p:txBody>
          <a:bodyPr spcFirstLastPara="1" wrap="square" lIns="91425" tIns="91425" rIns="91425" bIns="91425" anchor="t" anchorCtr="0">
            <a:noAutofit/>
          </a:bodyPr>
          <a:lstStyle>
            <a:lvl1pPr marL="457240" lvl="0" indent="-317528">
              <a:spcBef>
                <a:spcPts val="0"/>
              </a:spcBef>
              <a:spcAft>
                <a:spcPts val="0"/>
              </a:spcAft>
              <a:buSzPts val="1400"/>
              <a:buChar char="●"/>
              <a:defRPr sz="1400"/>
            </a:lvl1pPr>
            <a:lvl2pPr marL="914480" lvl="1" indent="-304827">
              <a:spcBef>
                <a:spcPts val="1600"/>
              </a:spcBef>
              <a:spcAft>
                <a:spcPts val="0"/>
              </a:spcAft>
              <a:buSzPts val="1200"/>
              <a:buChar char="○"/>
              <a:defRPr sz="1200"/>
            </a:lvl2pPr>
            <a:lvl3pPr marL="1371720" lvl="2" indent="-304827">
              <a:spcBef>
                <a:spcPts val="1600"/>
              </a:spcBef>
              <a:spcAft>
                <a:spcPts val="0"/>
              </a:spcAft>
              <a:buSzPts val="1200"/>
              <a:buChar char="■"/>
              <a:defRPr sz="1200"/>
            </a:lvl3pPr>
            <a:lvl4pPr marL="1828959" lvl="3" indent="-304827">
              <a:spcBef>
                <a:spcPts val="1600"/>
              </a:spcBef>
              <a:spcAft>
                <a:spcPts val="0"/>
              </a:spcAft>
              <a:buSzPts val="1200"/>
              <a:buChar char="●"/>
              <a:defRPr sz="1200"/>
            </a:lvl4pPr>
            <a:lvl5pPr marL="2286199" lvl="4" indent="-304827">
              <a:spcBef>
                <a:spcPts val="1600"/>
              </a:spcBef>
              <a:spcAft>
                <a:spcPts val="0"/>
              </a:spcAft>
              <a:buSzPts val="1200"/>
              <a:buChar char="○"/>
              <a:defRPr sz="1200"/>
            </a:lvl5pPr>
            <a:lvl6pPr marL="2743439" lvl="5" indent="-304827">
              <a:spcBef>
                <a:spcPts val="1600"/>
              </a:spcBef>
              <a:spcAft>
                <a:spcPts val="0"/>
              </a:spcAft>
              <a:buSzPts val="1200"/>
              <a:buChar char="■"/>
              <a:defRPr sz="1200"/>
            </a:lvl6pPr>
            <a:lvl7pPr marL="3200679" lvl="6" indent="-304827">
              <a:spcBef>
                <a:spcPts val="1600"/>
              </a:spcBef>
              <a:spcAft>
                <a:spcPts val="0"/>
              </a:spcAft>
              <a:buSzPts val="1200"/>
              <a:buChar char="●"/>
              <a:defRPr sz="1200"/>
            </a:lvl7pPr>
            <a:lvl8pPr marL="3657919" lvl="7" indent="-304827">
              <a:spcBef>
                <a:spcPts val="1600"/>
              </a:spcBef>
              <a:spcAft>
                <a:spcPts val="0"/>
              </a:spcAft>
              <a:buSzPts val="1200"/>
              <a:buChar char="○"/>
              <a:defRPr sz="1200"/>
            </a:lvl8pPr>
            <a:lvl9pPr marL="4115159" lvl="8" indent="-304827">
              <a:spcBef>
                <a:spcPts val="1600"/>
              </a:spcBef>
              <a:spcAft>
                <a:spcPts val="1600"/>
              </a:spcAft>
              <a:buSzPts val="1200"/>
              <a:buChar char="■"/>
              <a:defRPr sz="1200"/>
            </a:lvl9pPr>
          </a:lstStyle>
          <a:p>
            <a:endParaRPr/>
          </a:p>
        </p:txBody>
      </p:sp>
      <p:sp>
        <p:nvSpPr>
          <p:cNvPr id="24" name="Google Shape;24;p5"/>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94473"/>
            <a:ext cx="8520600" cy="636333"/>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617334"/>
            <a:ext cx="2808000" cy="839667"/>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544000"/>
            <a:ext cx="2808000" cy="3532667"/>
          </a:xfrm>
          <a:prstGeom prst="rect">
            <a:avLst/>
          </a:prstGeom>
        </p:spPr>
        <p:txBody>
          <a:bodyPr spcFirstLastPara="1" wrap="square" lIns="91425" tIns="91425" rIns="91425" bIns="91425" anchor="t" anchorCtr="0">
            <a:noAutofit/>
          </a:bodyPr>
          <a:lstStyle>
            <a:lvl1pPr marL="457240" lvl="0" indent="-304827">
              <a:spcBef>
                <a:spcPts val="0"/>
              </a:spcBef>
              <a:spcAft>
                <a:spcPts val="0"/>
              </a:spcAft>
              <a:buSzPts val="1200"/>
              <a:buChar char="●"/>
              <a:defRPr sz="1200"/>
            </a:lvl1pPr>
            <a:lvl2pPr marL="914480" lvl="1" indent="-304827">
              <a:spcBef>
                <a:spcPts val="1600"/>
              </a:spcBef>
              <a:spcAft>
                <a:spcPts val="0"/>
              </a:spcAft>
              <a:buSzPts val="1200"/>
              <a:buChar char="○"/>
              <a:defRPr sz="1200"/>
            </a:lvl2pPr>
            <a:lvl3pPr marL="1371720" lvl="2" indent="-304827">
              <a:spcBef>
                <a:spcPts val="1600"/>
              </a:spcBef>
              <a:spcAft>
                <a:spcPts val="0"/>
              </a:spcAft>
              <a:buSzPts val="1200"/>
              <a:buChar char="■"/>
              <a:defRPr sz="1200"/>
            </a:lvl3pPr>
            <a:lvl4pPr marL="1828959" lvl="3" indent="-304827">
              <a:spcBef>
                <a:spcPts val="1600"/>
              </a:spcBef>
              <a:spcAft>
                <a:spcPts val="0"/>
              </a:spcAft>
              <a:buSzPts val="1200"/>
              <a:buChar char="●"/>
              <a:defRPr sz="1200"/>
            </a:lvl4pPr>
            <a:lvl5pPr marL="2286199" lvl="4" indent="-304827">
              <a:spcBef>
                <a:spcPts val="1600"/>
              </a:spcBef>
              <a:spcAft>
                <a:spcPts val="0"/>
              </a:spcAft>
              <a:buSzPts val="1200"/>
              <a:buChar char="○"/>
              <a:defRPr sz="1200"/>
            </a:lvl5pPr>
            <a:lvl6pPr marL="2743439" lvl="5" indent="-304827">
              <a:spcBef>
                <a:spcPts val="1600"/>
              </a:spcBef>
              <a:spcAft>
                <a:spcPts val="0"/>
              </a:spcAft>
              <a:buSzPts val="1200"/>
              <a:buChar char="■"/>
              <a:defRPr sz="1200"/>
            </a:lvl6pPr>
            <a:lvl7pPr marL="3200679" lvl="6" indent="-304827">
              <a:spcBef>
                <a:spcPts val="1600"/>
              </a:spcBef>
              <a:spcAft>
                <a:spcPts val="0"/>
              </a:spcAft>
              <a:buSzPts val="1200"/>
              <a:buChar char="●"/>
              <a:defRPr sz="1200"/>
            </a:lvl7pPr>
            <a:lvl8pPr marL="3657919" lvl="7" indent="-304827">
              <a:spcBef>
                <a:spcPts val="1600"/>
              </a:spcBef>
              <a:spcAft>
                <a:spcPts val="0"/>
              </a:spcAft>
              <a:buSzPts val="1200"/>
              <a:buChar char="○"/>
              <a:defRPr sz="1200"/>
            </a:lvl8pPr>
            <a:lvl9pPr marL="4115159" lvl="8" indent="-304827">
              <a:spcBef>
                <a:spcPts val="1600"/>
              </a:spcBef>
              <a:spcAft>
                <a:spcPts val="1600"/>
              </a:spcAft>
              <a:buSzPts val="1200"/>
              <a:buChar char="■"/>
              <a:defRPr sz="1200"/>
            </a:lvl9pPr>
          </a:lstStyle>
          <a:p>
            <a:endParaRPr/>
          </a:p>
        </p:txBody>
      </p:sp>
      <p:sp>
        <p:nvSpPr>
          <p:cNvPr id="31" name="Google Shape;31;p7"/>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500168"/>
            <a:ext cx="6367800" cy="4545333"/>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1"/>
            </a:lvl1pPr>
            <a:lvl2pPr lvl="1">
              <a:spcBef>
                <a:spcPts val="0"/>
              </a:spcBef>
              <a:spcAft>
                <a:spcPts val="0"/>
              </a:spcAft>
              <a:buSzPts val="4800"/>
              <a:buNone/>
              <a:defRPr sz="4801"/>
            </a:lvl2pPr>
            <a:lvl3pPr lvl="2">
              <a:spcBef>
                <a:spcPts val="0"/>
              </a:spcBef>
              <a:spcAft>
                <a:spcPts val="0"/>
              </a:spcAft>
              <a:buSzPts val="4800"/>
              <a:buNone/>
              <a:defRPr sz="4801"/>
            </a:lvl3pPr>
            <a:lvl4pPr lvl="3">
              <a:spcBef>
                <a:spcPts val="0"/>
              </a:spcBef>
              <a:spcAft>
                <a:spcPts val="0"/>
              </a:spcAft>
              <a:buSzPts val="4800"/>
              <a:buNone/>
              <a:defRPr sz="4801"/>
            </a:lvl4pPr>
            <a:lvl5pPr lvl="4">
              <a:spcBef>
                <a:spcPts val="0"/>
              </a:spcBef>
              <a:spcAft>
                <a:spcPts val="0"/>
              </a:spcAft>
              <a:buSzPts val="4800"/>
              <a:buNone/>
              <a:defRPr sz="4801"/>
            </a:lvl5pPr>
            <a:lvl6pPr lvl="5">
              <a:spcBef>
                <a:spcPts val="0"/>
              </a:spcBef>
              <a:spcAft>
                <a:spcPts val="0"/>
              </a:spcAft>
              <a:buSzPts val="4800"/>
              <a:buNone/>
              <a:defRPr sz="4801"/>
            </a:lvl6pPr>
            <a:lvl7pPr lvl="6">
              <a:spcBef>
                <a:spcPts val="0"/>
              </a:spcBef>
              <a:spcAft>
                <a:spcPts val="0"/>
              </a:spcAft>
              <a:buSzPts val="4800"/>
              <a:buNone/>
              <a:defRPr sz="4801"/>
            </a:lvl7pPr>
            <a:lvl8pPr lvl="7">
              <a:spcBef>
                <a:spcPts val="0"/>
              </a:spcBef>
              <a:spcAft>
                <a:spcPts val="0"/>
              </a:spcAft>
              <a:buSzPts val="4800"/>
              <a:buNone/>
              <a:defRPr sz="4801"/>
            </a:lvl8pPr>
            <a:lvl9pPr lvl="8">
              <a:spcBef>
                <a:spcPts val="0"/>
              </a:spcBef>
              <a:spcAft>
                <a:spcPts val="0"/>
              </a:spcAft>
              <a:buSzPts val="4800"/>
              <a:buNone/>
              <a:defRPr sz="4801"/>
            </a:lvl9pPr>
          </a:lstStyle>
          <a:p>
            <a:endParaRPr/>
          </a:p>
        </p:txBody>
      </p:sp>
      <p:sp>
        <p:nvSpPr>
          <p:cNvPr id="34" name="Google Shape;34;p8"/>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39"/>
            <a:ext cx="4572000" cy="57150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3880"/>
          </a:p>
        </p:txBody>
      </p:sp>
      <p:sp>
        <p:nvSpPr>
          <p:cNvPr id="37" name="Google Shape;37;p9"/>
          <p:cNvSpPr txBox="1">
            <a:spLocks noGrp="1"/>
          </p:cNvSpPr>
          <p:nvPr>
            <p:ph type="title"/>
          </p:nvPr>
        </p:nvSpPr>
        <p:spPr>
          <a:xfrm>
            <a:off x="265500" y="1370194"/>
            <a:ext cx="4045200" cy="16470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3114528"/>
            <a:ext cx="4045200" cy="1372333"/>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804529"/>
            <a:ext cx="3837000" cy="4105667"/>
          </a:xfrm>
          <a:prstGeom prst="rect">
            <a:avLst/>
          </a:prstGeom>
        </p:spPr>
        <p:txBody>
          <a:bodyPr spcFirstLastPara="1" wrap="square" lIns="91425" tIns="91425" rIns="91425" bIns="91425" anchor="ctr" anchorCtr="0">
            <a:noAutofit/>
          </a:bodyPr>
          <a:lstStyle>
            <a:lvl1pPr marL="457240" lvl="0" indent="-342930">
              <a:spcBef>
                <a:spcPts val="0"/>
              </a:spcBef>
              <a:spcAft>
                <a:spcPts val="0"/>
              </a:spcAft>
              <a:buSzPts val="1800"/>
              <a:buChar char="●"/>
              <a:defRPr/>
            </a:lvl1pPr>
            <a:lvl2pPr marL="914480" lvl="1" indent="-317528">
              <a:spcBef>
                <a:spcPts val="1600"/>
              </a:spcBef>
              <a:spcAft>
                <a:spcPts val="0"/>
              </a:spcAft>
              <a:buSzPts val="1400"/>
              <a:buChar char="○"/>
              <a:defRPr/>
            </a:lvl2pPr>
            <a:lvl3pPr marL="1371720" lvl="2" indent="-317528">
              <a:spcBef>
                <a:spcPts val="1600"/>
              </a:spcBef>
              <a:spcAft>
                <a:spcPts val="0"/>
              </a:spcAft>
              <a:buSzPts val="1400"/>
              <a:buChar char="■"/>
              <a:defRPr/>
            </a:lvl3pPr>
            <a:lvl4pPr marL="1828959" lvl="3" indent="-317528">
              <a:spcBef>
                <a:spcPts val="1600"/>
              </a:spcBef>
              <a:spcAft>
                <a:spcPts val="0"/>
              </a:spcAft>
              <a:buSzPts val="1400"/>
              <a:buChar char="●"/>
              <a:defRPr/>
            </a:lvl4pPr>
            <a:lvl5pPr marL="2286199" lvl="4" indent="-317528">
              <a:spcBef>
                <a:spcPts val="1600"/>
              </a:spcBef>
              <a:spcAft>
                <a:spcPts val="0"/>
              </a:spcAft>
              <a:buSzPts val="1400"/>
              <a:buChar char="○"/>
              <a:defRPr/>
            </a:lvl5pPr>
            <a:lvl6pPr marL="2743439" lvl="5" indent="-317528">
              <a:spcBef>
                <a:spcPts val="1600"/>
              </a:spcBef>
              <a:spcAft>
                <a:spcPts val="0"/>
              </a:spcAft>
              <a:buSzPts val="1400"/>
              <a:buChar char="■"/>
              <a:defRPr/>
            </a:lvl6pPr>
            <a:lvl7pPr marL="3200679" lvl="6" indent="-317528">
              <a:spcBef>
                <a:spcPts val="1600"/>
              </a:spcBef>
              <a:spcAft>
                <a:spcPts val="0"/>
              </a:spcAft>
              <a:buSzPts val="1400"/>
              <a:buChar char="●"/>
              <a:defRPr/>
            </a:lvl7pPr>
            <a:lvl8pPr marL="3657919" lvl="7" indent="-317528">
              <a:spcBef>
                <a:spcPts val="1600"/>
              </a:spcBef>
              <a:spcAft>
                <a:spcPts val="0"/>
              </a:spcAft>
              <a:buSzPts val="1400"/>
              <a:buChar char="○"/>
              <a:defRPr/>
            </a:lvl8pPr>
            <a:lvl9pPr marL="4115159" lvl="8" indent="-317528">
              <a:spcBef>
                <a:spcPts val="1600"/>
              </a:spcBef>
              <a:spcAft>
                <a:spcPts val="1600"/>
              </a:spcAft>
              <a:buSzPts val="1400"/>
              <a:buChar char="■"/>
              <a:defRPr/>
            </a:lvl9pPr>
          </a:lstStyle>
          <a:p>
            <a:endParaRPr/>
          </a:p>
        </p:txBody>
      </p:sp>
      <p:sp>
        <p:nvSpPr>
          <p:cNvPr id="40" name="Google Shape;40;p9"/>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700640"/>
            <a:ext cx="5998800" cy="672333"/>
          </a:xfrm>
          <a:prstGeom prst="rect">
            <a:avLst/>
          </a:prstGeom>
        </p:spPr>
        <p:txBody>
          <a:bodyPr spcFirstLastPara="1" wrap="square" lIns="91425" tIns="91425" rIns="91425" bIns="91425" anchor="ctr" anchorCtr="0">
            <a:noAutofit/>
          </a:bodyPr>
          <a:lstStyle>
            <a:lvl1pPr marL="457240" lvl="0" indent="-22862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5181352"/>
            <a:ext cx="548700" cy="437333"/>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94473"/>
            <a:ext cx="8520600" cy="636333"/>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280528"/>
            <a:ext cx="8520600" cy="37960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5181352"/>
            <a:ext cx="548700" cy="437333"/>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dair.ai/"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github.com/dair-ai/ml-visuals" TargetMode="Externa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8.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0.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2.png"/><Relationship Id="rId4" Type="http://schemas.openxmlformats.org/officeDocument/2006/relationships/image" Target="../media/image26.jpg"/></Relationships>
</file>

<file path=ppt/slides/_rels/slide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0" y="1335125"/>
            <a:ext cx="8520600" cy="2418000"/>
          </a:xfrm>
          <a:prstGeom prst="rect">
            <a:avLst/>
          </a:prstGeom>
        </p:spPr>
        <p:txBody>
          <a:bodyPr spcFirstLastPara="1" wrap="square" lIns="91425" tIns="91425" rIns="91425" bIns="91425" anchor="b" anchorCtr="0">
            <a:noAutofit/>
          </a:bodyPr>
          <a:lstStyle/>
          <a:p>
            <a:r>
              <a:rPr lang="en">
                <a:solidFill>
                  <a:srgbClr val="FFFFFF"/>
                </a:solidFill>
              </a:rPr>
              <a:t>ML Visuals</a:t>
            </a:r>
            <a:endParaRPr>
              <a:solidFill>
                <a:srgbClr val="FFFFFF"/>
              </a:solidFill>
            </a:endParaRPr>
          </a:p>
          <a:p>
            <a:r>
              <a:rPr lang="en" sz="1700">
                <a:solidFill>
                  <a:srgbClr val="FFFFFF"/>
                </a:solidFill>
              </a:rPr>
              <a:t>By </a:t>
            </a:r>
            <a:r>
              <a:rPr lang="en" sz="1700" u="sng">
                <a:solidFill>
                  <a:srgbClr val="FFFFFF"/>
                </a:solidFill>
                <a:hlinkClick r:id="rId3">
                  <a:extLst>
                    <a:ext uri="{A12FA001-AC4F-418D-AE19-62706E023703}">
                      <ahyp:hlinkClr xmlns:ahyp="http://schemas.microsoft.com/office/drawing/2018/hyperlinkcolor" val="tx"/>
                    </a:ext>
                  </a:extLst>
                </a:hlinkClick>
              </a:rPr>
              <a:t>dair.ai</a:t>
            </a:r>
            <a:endParaRPr sz="1700">
              <a:solidFill>
                <a:srgbClr val="FFFFFF"/>
              </a:solidFill>
            </a:endParaRPr>
          </a:p>
          <a:p>
            <a:endParaRPr sz="1700">
              <a:solidFill>
                <a:srgbClr val="FFFFFF"/>
              </a:solidFill>
            </a:endParaRPr>
          </a:p>
          <a:p>
            <a:r>
              <a:rPr lang="en" sz="1700" u="sng">
                <a:solidFill>
                  <a:srgbClr val="FFFFFF"/>
                </a:solidFill>
                <a:hlinkClick r:id="rId4">
                  <a:extLst>
                    <a:ext uri="{A12FA001-AC4F-418D-AE19-62706E023703}">
                      <ahyp:hlinkClr xmlns:ahyp="http://schemas.microsoft.com/office/drawing/2018/hyperlinkcolor" val="tx"/>
                    </a:ext>
                  </a:extLst>
                </a:hlinkClick>
              </a:rPr>
              <a:t>https://github.com/dair-ai/ml-visuals</a:t>
            </a:r>
            <a:endParaRPr sz="1700">
              <a:solidFill>
                <a:srgbClr val="FFFFFF"/>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
        <p:cNvGrpSpPr/>
        <p:nvPr/>
      </p:nvGrpSpPr>
      <p:grpSpPr>
        <a:xfrm>
          <a:off x="0" y="0"/>
          <a:ext cx="0" cy="0"/>
          <a:chOff x="0" y="0"/>
          <a:chExt cx="0" cy="0"/>
        </a:xfrm>
      </p:grpSpPr>
      <p:sp>
        <p:nvSpPr>
          <p:cNvPr id="99" name="Google Shape;99;p18"/>
          <p:cNvSpPr/>
          <p:nvPr/>
        </p:nvSpPr>
        <p:spPr>
          <a:xfrm>
            <a:off x="393400" y="446950"/>
            <a:ext cx="811500" cy="7806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100" name="Google Shape;100;p18"/>
          <p:cNvSpPr/>
          <p:nvPr/>
        </p:nvSpPr>
        <p:spPr>
          <a:xfrm>
            <a:off x="1316700" y="446950"/>
            <a:ext cx="811500" cy="780600"/>
          </a:xfrm>
          <a:prstGeom prst="ellipse">
            <a:avLst/>
          </a:prstGeom>
          <a:gradFill>
            <a:gsLst>
              <a:gs pos="0">
                <a:srgbClr val="E9D4F7"/>
              </a:gs>
              <a:gs pos="100000">
                <a:srgbClr val="E8B7EA"/>
              </a:gs>
            </a:gsLst>
            <a:lin ang="0" scaled="0"/>
          </a:gradFill>
          <a:ln>
            <a:noFill/>
          </a:ln>
        </p:spPr>
        <p:txBody>
          <a:bodyPr spcFirstLastPara="1" wrap="square" lIns="91425" tIns="91425" rIns="91425" bIns="91425" anchor="ctr" anchorCtr="0">
            <a:noAutofit/>
          </a:bodyPr>
          <a:lstStyle/>
          <a:p>
            <a:pPr algn="ctr"/>
            <a:endParaRPr>
              <a:solidFill>
                <a:srgbClr val="666666"/>
              </a:solidFill>
            </a:endParaRPr>
          </a:p>
        </p:txBody>
      </p:sp>
      <p:sp>
        <p:nvSpPr>
          <p:cNvPr id="101" name="Google Shape;101;p18"/>
          <p:cNvSpPr/>
          <p:nvPr/>
        </p:nvSpPr>
        <p:spPr>
          <a:xfrm>
            <a:off x="2240000" y="446950"/>
            <a:ext cx="811500" cy="780600"/>
          </a:xfrm>
          <a:prstGeom prst="ellipse">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pPr algn="ctr"/>
            <a:endParaRPr>
              <a:solidFill>
                <a:srgbClr val="666666"/>
              </a:solidFill>
            </a:endParaRPr>
          </a:p>
        </p:txBody>
      </p:sp>
      <p:sp>
        <p:nvSpPr>
          <p:cNvPr id="102" name="Google Shape;102;p18"/>
          <p:cNvSpPr/>
          <p:nvPr/>
        </p:nvSpPr>
        <p:spPr>
          <a:xfrm>
            <a:off x="3206900" y="446950"/>
            <a:ext cx="811500" cy="780600"/>
          </a:xfrm>
          <a:prstGeom prst="ellipse">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pPr algn="ctr"/>
            <a:endParaRPr>
              <a:solidFill>
                <a:srgbClr val="666666"/>
              </a:solidFill>
            </a:endParaRPr>
          </a:p>
        </p:txBody>
      </p:sp>
      <p:sp>
        <p:nvSpPr>
          <p:cNvPr id="103" name="Google Shape;103;p18"/>
          <p:cNvSpPr/>
          <p:nvPr/>
        </p:nvSpPr>
        <p:spPr>
          <a:xfrm>
            <a:off x="4173800" y="446950"/>
            <a:ext cx="811500" cy="780600"/>
          </a:xfrm>
          <a:prstGeom prst="ellipse">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pPr algn="ctr"/>
            <a:endParaRPr>
              <a:solidFill>
                <a:srgbClr val="666666"/>
              </a:solidFill>
            </a:endParaRPr>
          </a:p>
        </p:txBody>
      </p:sp>
      <p:sp>
        <p:nvSpPr>
          <p:cNvPr id="104" name="Google Shape;104;p18"/>
          <p:cNvSpPr/>
          <p:nvPr/>
        </p:nvSpPr>
        <p:spPr>
          <a:xfrm>
            <a:off x="5140700" y="446950"/>
            <a:ext cx="811500" cy="780600"/>
          </a:xfrm>
          <a:prstGeom prst="ellipse">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pPr algn="ctr"/>
            <a:endParaRPr>
              <a:solidFill>
                <a:srgbClr val="666666"/>
              </a:solidFill>
            </a:endParaRPr>
          </a:p>
        </p:txBody>
      </p:sp>
      <p:sp>
        <p:nvSpPr>
          <p:cNvPr id="105" name="Google Shape;105;p18"/>
          <p:cNvSpPr/>
          <p:nvPr/>
        </p:nvSpPr>
        <p:spPr>
          <a:xfrm>
            <a:off x="6107600" y="446950"/>
            <a:ext cx="811500" cy="780600"/>
          </a:xfrm>
          <a:prstGeom prst="ellipse">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pPr algn="ctr"/>
            <a:endParaRPr>
              <a:solidFill>
                <a:srgbClr val="666666"/>
              </a:solidFill>
            </a:endParaRPr>
          </a:p>
        </p:txBody>
      </p:sp>
      <p:sp>
        <p:nvSpPr>
          <p:cNvPr id="106" name="Google Shape;106;p18"/>
          <p:cNvSpPr/>
          <p:nvPr/>
        </p:nvSpPr>
        <p:spPr>
          <a:xfrm>
            <a:off x="7074500" y="446950"/>
            <a:ext cx="811500" cy="780600"/>
          </a:xfrm>
          <a:prstGeom prst="ellipse">
            <a:avLst/>
          </a:prstGeom>
          <a:gradFill>
            <a:gsLst>
              <a:gs pos="0">
                <a:srgbClr val="DE87F1">
                  <a:alpha val="39607"/>
                </a:srgbClr>
              </a:gs>
              <a:gs pos="100000">
                <a:srgbClr val="F1DD87"/>
              </a:gs>
            </a:gsLst>
            <a:lin ang="13500032" scaled="0"/>
          </a:gradFill>
          <a:ln>
            <a:noFill/>
          </a:ln>
        </p:spPr>
        <p:txBody>
          <a:bodyPr spcFirstLastPara="1" wrap="square" lIns="91425" tIns="91425" rIns="91425" bIns="91425" anchor="ctr" anchorCtr="0">
            <a:noAutofit/>
          </a:bodyPr>
          <a:lstStyle/>
          <a:p>
            <a:pPr algn="ctr"/>
            <a:endParaRPr>
              <a:solidFill>
                <a:srgbClr val="666666"/>
              </a:solidFill>
            </a:endParaRPr>
          </a:p>
        </p:txBody>
      </p:sp>
      <p:sp>
        <p:nvSpPr>
          <p:cNvPr id="107" name="Google Shape;107;p18"/>
          <p:cNvSpPr/>
          <p:nvPr/>
        </p:nvSpPr>
        <p:spPr>
          <a:xfrm>
            <a:off x="8041400" y="446950"/>
            <a:ext cx="811500" cy="780600"/>
          </a:xfrm>
          <a:prstGeom prst="ellipse">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pPr algn="ctr"/>
            <a:endParaRPr>
              <a:solidFill>
                <a:srgbClr val="666666"/>
              </a:solidFill>
            </a:endParaRPr>
          </a:p>
        </p:txBody>
      </p:sp>
      <p:sp>
        <p:nvSpPr>
          <p:cNvPr id="108" name="Google Shape;108;p18"/>
          <p:cNvSpPr/>
          <p:nvPr/>
        </p:nvSpPr>
        <p:spPr>
          <a:xfrm>
            <a:off x="393400" y="1367775"/>
            <a:ext cx="811500" cy="780600"/>
          </a:xfrm>
          <a:prstGeom prst="ellipse">
            <a:avLst/>
          </a:prstGeom>
          <a:gradFill>
            <a:gsLst>
              <a:gs pos="0">
                <a:srgbClr val="E0EDBA">
                  <a:alpha val="79215"/>
                </a:srgbClr>
              </a:gs>
              <a:gs pos="100000">
                <a:srgbClr val="DE87F1">
                  <a:alpha val="48235"/>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109" name="Google Shape;109;p18"/>
          <p:cNvSpPr/>
          <p:nvPr/>
        </p:nvSpPr>
        <p:spPr>
          <a:xfrm>
            <a:off x="393400" y="2288600"/>
            <a:ext cx="811500" cy="780600"/>
          </a:xfrm>
          <a:prstGeom prst="ellipse">
            <a:avLst/>
          </a:prstGeom>
          <a:gradFill>
            <a:gsLst>
              <a:gs pos="0">
                <a:srgbClr val="B6D7A8"/>
              </a:gs>
              <a:gs pos="64000">
                <a:srgbClr val="A4C2F4"/>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110" name="Google Shape;110;p18"/>
          <p:cNvSpPr/>
          <p:nvPr/>
        </p:nvSpPr>
        <p:spPr>
          <a:xfrm>
            <a:off x="393400" y="3263200"/>
            <a:ext cx="811500" cy="780600"/>
          </a:xfrm>
          <a:prstGeom prst="ellipse">
            <a:avLst/>
          </a:prstGeom>
          <a:gradFill>
            <a:gsLst>
              <a:gs pos="0">
                <a:srgbClr val="F7E9D4"/>
              </a:gs>
              <a:gs pos="100000">
                <a:srgbClr val="E6B94E"/>
              </a:gs>
            </a:gsLst>
            <a:lin ang="2698631"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111" name="Google Shape;111;p18"/>
          <p:cNvSpPr/>
          <p:nvPr/>
        </p:nvSpPr>
        <p:spPr>
          <a:xfrm>
            <a:off x="393400" y="4184050"/>
            <a:ext cx="811500" cy="78060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p:nvPr/>
        </p:nvSpPr>
        <p:spPr>
          <a:xfrm>
            <a:off x="521850" y="2728475"/>
            <a:ext cx="1279500" cy="819600"/>
          </a:xfrm>
          <a:prstGeom prst="cube">
            <a:avLst>
              <a:gd name="adj" fmla="val 68741"/>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 name="Google Shape;117;p19"/>
          <p:cNvSpPr/>
          <p:nvPr/>
        </p:nvSpPr>
        <p:spPr>
          <a:xfrm flipH="1">
            <a:off x="3315350" y="7051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 name="Google Shape;118;p19"/>
          <p:cNvSpPr/>
          <p:nvPr/>
        </p:nvSpPr>
        <p:spPr>
          <a:xfrm flipH="1">
            <a:off x="2312123" y="418768"/>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 name="Google Shape;119;p19"/>
          <p:cNvSpPr/>
          <p:nvPr/>
        </p:nvSpPr>
        <p:spPr>
          <a:xfrm flipH="1">
            <a:off x="1626644" y="1995150"/>
            <a:ext cx="1688700" cy="1482900"/>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120" name="Google Shape;120;p19"/>
          <p:cNvGrpSpPr/>
          <p:nvPr/>
        </p:nvGrpSpPr>
        <p:grpSpPr>
          <a:xfrm>
            <a:off x="6631549" y="1132446"/>
            <a:ext cx="1765922" cy="1596032"/>
            <a:chOff x="6240000" y="821025"/>
            <a:chExt cx="2904000" cy="2668950"/>
          </a:xfrm>
        </p:grpSpPr>
        <p:sp>
          <p:nvSpPr>
            <p:cNvPr id="121" name="Google Shape;121;p19"/>
            <p:cNvSpPr/>
            <p:nvPr/>
          </p:nvSpPr>
          <p:spPr>
            <a:xfrm flipH="1">
              <a:off x="6240000" y="8210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22" name="Google Shape;122;p19"/>
            <p:cNvSpPr/>
            <p:nvPr/>
          </p:nvSpPr>
          <p:spPr>
            <a:xfrm flipH="1">
              <a:off x="62400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23" name="Google Shape;123;p19"/>
            <p:cNvSpPr/>
            <p:nvPr/>
          </p:nvSpPr>
          <p:spPr>
            <a:xfrm flipH="1">
              <a:off x="68208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24" name="Google Shape;124;p19"/>
            <p:cNvSpPr/>
            <p:nvPr/>
          </p:nvSpPr>
          <p:spPr>
            <a:xfrm flipH="1">
              <a:off x="74016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25" name="Google Shape;125;p19"/>
            <p:cNvSpPr/>
            <p:nvPr/>
          </p:nvSpPr>
          <p:spPr>
            <a:xfrm flipH="1">
              <a:off x="79824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26" name="Google Shape;126;p19"/>
            <p:cNvSpPr/>
            <p:nvPr/>
          </p:nvSpPr>
          <p:spPr>
            <a:xfrm flipH="1">
              <a:off x="8563200" y="8210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27" name="Google Shape;127;p19"/>
            <p:cNvSpPr/>
            <p:nvPr/>
          </p:nvSpPr>
          <p:spPr>
            <a:xfrm flipH="1">
              <a:off x="62400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28" name="Google Shape;128;p19"/>
            <p:cNvSpPr/>
            <p:nvPr/>
          </p:nvSpPr>
          <p:spPr>
            <a:xfrm flipH="1">
              <a:off x="68208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29" name="Google Shape;129;p19"/>
            <p:cNvSpPr/>
            <p:nvPr/>
          </p:nvSpPr>
          <p:spPr>
            <a:xfrm flipH="1">
              <a:off x="74016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30" name="Google Shape;130;p19"/>
            <p:cNvSpPr/>
            <p:nvPr/>
          </p:nvSpPr>
          <p:spPr>
            <a:xfrm flipH="1">
              <a:off x="79824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31" name="Google Shape;131;p19"/>
            <p:cNvSpPr/>
            <p:nvPr/>
          </p:nvSpPr>
          <p:spPr>
            <a:xfrm flipH="1">
              <a:off x="8563200" y="1353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32" name="Google Shape;132;p19"/>
            <p:cNvSpPr/>
            <p:nvPr/>
          </p:nvSpPr>
          <p:spPr>
            <a:xfrm flipH="1">
              <a:off x="62400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33" name="Google Shape;133;p19"/>
            <p:cNvSpPr/>
            <p:nvPr/>
          </p:nvSpPr>
          <p:spPr>
            <a:xfrm flipH="1">
              <a:off x="68208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34" name="Google Shape;134;p19"/>
            <p:cNvSpPr/>
            <p:nvPr/>
          </p:nvSpPr>
          <p:spPr>
            <a:xfrm flipH="1">
              <a:off x="74016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35" name="Google Shape;135;p19"/>
            <p:cNvSpPr/>
            <p:nvPr/>
          </p:nvSpPr>
          <p:spPr>
            <a:xfrm flipH="1">
              <a:off x="79824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36" name="Google Shape;136;p19"/>
            <p:cNvSpPr/>
            <p:nvPr/>
          </p:nvSpPr>
          <p:spPr>
            <a:xfrm flipH="1">
              <a:off x="8563200" y="1888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37" name="Google Shape;137;p19"/>
            <p:cNvSpPr/>
            <p:nvPr/>
          </p:nvSpPr>
          <p:spPr>
            <a:xfrm flipH="1">
              <a:off x="62400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38" name="Google Shape;138;p19"/>
            <p:cNvSpPr/>
            <p:nvPr/>
          </p:nvSpPr>
          <p:spPr>
            <a:xfrm flipH="1">
              <a:off x="68208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39" name="Google Shape;139;p19"/>
            <p:cNvSpPr/>
            <p:nvPr/>
          </p:nvSpPr>
          <p:spPr>
            <a:xfrm flipH="1">
              <a:off x="74016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0" name="Google Shape;140;p19"/>
            <p:cNvSpPr/>
            <p:nvPr/>
          </p:nvSpPr>
          <p:spPr>
            <a:xfrm flipH="1">
              <a:off x="79824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1" name="Google Shape;141;p19"/>
            <p:cNvSpPr/>
            <p:nvPr/>
          </p:nvSpPr>
          <p:spPr>
            <a:xfrm flipH="1">
              <a:off x="8563200" y="2422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2" name="Google Shape;142;p19"/>
            <p:cNvSpPr/>
            <p:nvPr/>
          </p:nvSpPr>
          <p:spPr>
            <a:xfrm flipH="1">
              <a:off x="62400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3" name="Google Shape;143;p19"/>
            <p:cNvSpPr/>
            <p:nvPr/>
          </p:nvSpPr>
          <p:spPr>
            <a:xfrm flipH="1">
              <a:off x="68208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4" name="Google Shape;144;p19"/>
            <p:cNvSpPr/>
            <p:nvPr/>
          </p:nvSpPr>
          <p:spPr>
            <a:xfrm flipH="1">
              <a:off x="74016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5" name="Google Shape;145;p19"/>
            <p:cNvSpPr/>
            <p:nvPr/>
          </p:nvSpPr>
          <p:spPr>
            <a:xfrm flipH="1">
              <a:off x="79824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6" name="Google Shape;146;p19"/>
            <p:cNvSpPr/>
            <p:nvPr/>
          </p:nvSpPr>
          <p:spPr>
            <a:xfrm flipH="1">
              <a:off x="8563200" y="29571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b="1"/>
            </a:p>
          </p:txBody>
        </p:sp>
      </p:grpSp>
      <p:grpSp>
        <p:nvGrpSpPr>
          <p:cNvPr id="147" name="Google Shape;147;p19"/>
          <p:cNvGrpSpPr/>
          <p:nvPr/>
        </p:nvGrpSpPr>
        <p:grpSpPr>
          <a:xfrm>
            <a:off x="6631551" y="2537688"/>
            <a:ext cx="1765922" cy="1596032"/>
            <a:chOff x="5950075" y="854725"/>
            <a:chExt cx="2904000" cy="2668950"/>
          </a:xfrm>
        </p:grpSpPr>
        <p:sp>
          <p:nvSpPr>
            <p:cNvPr id="148" name="Google Shape;148;p19"/>
            <p:cNvSpPr/>
            <p:nvPr/>
          </p:nvSpPr>
          <p:spPr>
            <a:xfrm flipH="1">
              <a:off x="5950075" y="8547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9" name="Google Shape;149;p19"/>
            <p:cNvSpPr/>
            <p:nvPr/>
          </p:nvSpPr>
          <p:spPr>
            <a:xfrm flipH="1">
              <a:off x="59500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0" name="Google Shape;150;p19"/>
            <p:cNvSpPr/>
            <p:nvPr/>
          </p:nvSpPr>
          <p:spPr>
            <a:xfrm flipH="1">
              <a:off x="65308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 name="Google Shape;151;p19"/>
            <p:cNvSpPr/>
            <p:nvPr/>
          </p:nvSpPr>
          <p:spPr>
            <a:xfrm flipH="1">
              <a:off x="71116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 name="Google Shape;152;p19"/>
            <p:cNvSpPr/>
            <p:nvPr/>
          </p:nvSpPr>
          <p:spPr>
            <a:xfrm flipH="1">
              <a:off x="76924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 name="Google Shape;153;p19"/>
            <p:cNvSpPr/>
            <p:nvPr/>
          </p:nvSpPr>
          <p:spPr>
            <a:xfrm flipH="1">
              <a:off x="8273275" y="8547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 name="Google Shape;154;p19"/>
            <p:cNvSpPr/>
            <p:nvPr/>
          </p:nvSpPr>
          <p:spPr>
            <a:xfrm flipH="1">
              <a:off x="59500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5" name="Google Shape;155;p19"/>
            <p:cNvSpPr/>
            <p:nvPr/>
          </p:nvSpPr>
          <p:spPr>
            <a:xfrm flipH="1">
              <a:off x="65308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6" name="Google Shape;156;p19"/>
            <p:cNvSpPr/>
            <p:nvPr/>
          </p:nvSpPr>
          <p:spPr>
            <a:xfrm flipH="1">
              <a:off x="71116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 name="Google Shape;157;p19"/>
            <p:cNvSpPr/>
            <p:nvPr/>
          </p:nvSpPr>
          <p:spPr>
            <a:xfrm flipH="1">
              <a:off x="76924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 name="Google Shape;158;p19"/>
            <p:cNvSpPr/>
            <p:nvPr/>
          </p:nvSpPr>
          <p:spPr>
            <a:xfrm flipH="1">
              <a:off x="8273275" y="13875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9" name="Google Shape;159;p19"/>
            <p:cNvSpPr/>
            <p:nvPr/>
          </p:nvSpPr>
          <p:spPr>
            <a:xfrm flipH="1">
              <a:off x="59500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 name="Google Shape;160;p19"/>
            <p:cNvSpPr/>
            <p:nvPr/>
          </p:nvSpPr>
          <p:spPr>
            <a:xfrm flipH="1">
              <a:off x="65308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1" name="Google Shape;161;p19"/>
            <p:cNvSpPr/>
            <p:nvPr/>
          </p:nvSpPr>
          <p:spPr>
            <a:xfrm flipH="1">
              <a:off x="71116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2" name="Google Shape;162;p19"/>
            <p:cNvSpPr/>
            <p:nvPr/>
          </p:nvSpPr>
          <p:spPr>
            <a:xfrm flipH="1">
              <a:off x="76924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 name="Google Shape;163;p19"/>
            <p:cNvSpPr/>
            <p:nvPr/>
          </p:nvSpPr>
          <p:spPr>
            <a:xfrm flipH="1">
              <a:off x="8273275" y="19219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 name="Google Shape;164;p19"/>
            <p:cNvSpPr/>
            <p:nvPr/>
          </p:nvSpPr>
          <p:spPr>
            <a:xfrm flipH="1">
              <a:off x="59500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5" name="Google Shape;165;p19"/>
            <p:cNvSpPr/>
            <p:nvPr/>
          </p:nvSpPr>
          <p:spPr>
            <a:xfrm flipH="1">
              <a:off x="65308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 name="Google Shape;166;p19"/>
            <p:cNvSpPr/>
            <p:nvPr/>
          </p:nvSpPr>
          <p:spPr>
            <a:xfrm flipH="1">
              <a:off x="71116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 name="Google Shape;167;p19"/>
            <p:cNvSpPr/>
            <p:nvPr/>
          </p:nvSpPr>
          <p:spPr>
            <a:xfrm flipH="1">
              <a:off x="76924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 name="Google Shape;168;p19"/>
            <p:cNvSpPr/>
            <p:nvPr/>
          </p:nvSpPr>
          <p:spPr>
            <a:xfrm flipH="1">
              <a:off x="8273275" y="24564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 name="Google Shape;169;p19"/>
            <p:cNvSpPr/>
            <p:nvPr/>
          </p:nvSpPr>
          <p:spPr>
            <a:xfrm flipH="1">
              <a:off x="59500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 name="Google Shape;170;p19"/>
            <p:cNvSpPr/>
            <p:nvPr/>
          </p:nvSpPr>
          <p:spPr>
            <a:xfrm flipH="1">
              <a:off x="65308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 name="Google Shape;171;p19"/>
            <p:cNvSpPr/>
            <p:nvPr/>
          </p:nvSpPr>
          <p:spPr>
            <a:xfrm flipH="1">
              <a:off x="71116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 name="Google Shape;172;p19"/>
            <p:cNvSpPr/>
            <p:nvPr/>
          </p:nvSpPr>
          <p:spPr>
            <a:xfrm flipH="1">
              <a:off x="76924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 name="Google Shape;173;p19"/>
            <p:cNvSpPr/>
            <p:nvPr/>
          </p:nvSpPr>
          <p:spPr>
            <a:xfrm flipH="1">
              <a:off x="8273275" y="29908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74" name="Google Shape;174;p19"/>
          <p:cNvGrpSpPr/>
          <p:nvPr/>
        </p:nvGrpSpPr>
        <p:grpSpPr>
          <a:xfrm>
            <a:off x="5501616" y="2537698"/>
            <a:ext cx="1765922" cy="1596032"/>
            <a:chOff x="2854300" y="1168125"/>
            <a:chExt cx="2904000" cy="2668950"/>
          </a:xfrm>
        </p:grpSpPr>
        <p:sp>
          <p:nvSpPr>
            <p:cNvPr id="175" name="Google Shape;175;p1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 name="Google Shape;176;p1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 name="Google Shape;177;p1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 name="Google Shape;178;p1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 name="Google Shape;179;p1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0" name="Google Shape;180;p1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1" name="Google Shape;181;p1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2" name="Google Shape;182;p1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3" name="Google Shape;183;p1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4" name="Google Shape;184;p1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5" name="Google Shape;185;p1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6" name="Google Shape;186;p1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7" name="Google Shape;187;p1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8" name="Google Shape;188;p1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9" name="Google Shape;189;p1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0" name="Google Shape;190;p1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1" name="Google Shape;191;p1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2" name="Google Shape;192;p1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3" name="Google Shape;193;p1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4" name="Google Shape;194;p1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5" name="Google Shape;195;p1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6" name="Google Shape;196;p1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7" name="Google Shape;197;p1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8" name="Google Shape;198;p1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99" name="Google Shape;199;p1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0" name="Google Shape;200;p1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01" name="Google Shape;201;p19"/>
          <p:cNvGrpSpPr/>
          <p:nvPr/>
        </p:nvGrpSpPr>
        <p:grpSpPr>
          <a:xfrm rot="237484">
            <a:off x="4969673" y="718960"/>
            <a:ext cx="1605826" cy="1679213"/>
            <a:chOff x="608609" y="2370079"/>
            <a:chExt cx="458224" cy="523616"/>
          </a:xfrm>
        </p:grpSpPr>
        <p:grpSp>
          <p:nvGrpSpPr>
            <p:cNvPr id="202" name="Google Shape;202;p19"/>
            <p:cNvGrpSpPr/>
            <p:nvPr/>
          </p:nvGrpSpPr>
          <p:grpSpPr>
            <a:xfrm>
              <a:off x="608609" y="2665704"/>
              <a:ext cx="458224" cy="227991"/>
              <a:chOff x="5668659" y="1713442"/>
              <a:chExt cx="458224" cy="227991"/>
            </a:xfrm>
          </p:grpSpPr>
          <p:grpSp>
            <p:nvGrpSpPr>
              <p:cNvPr id="203" name="Google Shape;203;p19"/>
              <p:cNvGrpSpPr/>
              <p:nvPr/>
            </p:nvGrpSpPr>
            <p:grpSpPr>
              <a:xfrm>
                <a:off x="5802485" y="1713507"/>
                <a:ext cx="188679" cy="227926"/>
                <a:chOff x="5802485" y="1713507"/>
                <a:chExt cx="188679" cy="227926"/>
              </a:xfrm>
            </p:grpSpPr>
            <p:sp>
              <p:nvSpPr>
                <p:cNvPr id="204" name="Google Shape;20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5" name="Google Shape;20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06" name="Google Shape;206;p19"/>
              <p:cNvGrpSpPr/>
              <p:nvPr/>
            </p:nvGrpSpPr>
            <p:grpSpPr>
              <a:xfrm>
                <a:off x="5936312" y="1713442"/>
                <a:ext cx="190570" cy="227991"/>
                <a:chOff x="5936312" y="1713442"/>
                <a:chExt cx="190570" cy="227991"/>
              </a:xfrm>
            </p:grpSpPr>
            <p:sp>
              <p:nvSpPr>
                <p:cNvPr id="207" name="Google Shape;20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8" name="Google Shape;20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9" name="Google Shape;20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10" name="Google Shape;210;p19"/>
              <p:cNvGrpSpPr/>
              <p:nvPr/>
            </p:nvGrpSpPr>
            <p:grpSpPr>
              <a:xfrm>
                <a:off x="5668659" y="1714000"/>
                <a:ext cx="193488" cy="227433"/>
                <a:chOff x="5668659" y="1714000"/>
                <a:chExt cx="193488" cy="227433"/>
              </a:xfrm>
            </p:grpSpPr>
            <p:sp>
              <p:nvSpPr>
                <p:cNvPr id="211" name="Google Shape;21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2" name="Google Shape;21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213" name="Google Shape;213;p19"/>
            <p:cNvGrpSpPr/>
            <p:nvPr/>
          </p:nvGrpSpPr>
          <p:grpSpPr>
            <a:xfrm>
              <a:off x="608609" y="2511879"/>
              <a:ext cx="458224" cy="227991"/>
              <a:chOff x="5668659" y="1713442"/>
              <a:chExt cx="458224" cy="227991"/>
            </a:xfrm>
          </p:grpSpPr>
          <p:grpSp>
            <p:nvGrpSpPr>
              <p:cNvPr id="214" name="Google Shape;214;p19"/>
              <p:cNvGrpSpPr/>
              <p:nvPr/>
            </p:nvGrpSpPr>
            <p:grpSpPr>
              <a:xfrm>
                <a:off x="5802485" y="1713507"/>
                <a:ext cx="188679" cy="227926"/>
                <a:chOff x="5802485" y="1713507"/>
                <a:chExt cx="188679" cy="227926"/>
              </a:xfrm>
            </p:grpSpPr>
            <p:sp>
              <p:nvSpPr>
                <p:cNvPr id="215" name="Google Shape;215;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6" name="Google Shape;216;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17" name="Google Shape;217;p19"/>
              <p:cNvGrpSpPr/>
              <p:nvPr/>
            </p:nvGrpSpPr>
            <p:grpSpPr>
              <a:xfrm>
                <a:off x="5936312" y="1713442"/>
                <a:ext cx="190570" cy="227991"/>
                <a:chOff x="5936312" y="1713442"/>
                <a:chExt cx="190570" cy="227991"/>
              </a:xfrm>
            </p:grpSpPr>
            <p:sp>
              <p:nvSpPr>
                <p:cNvPr id="218" name="Google Shape;218;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19" name="Google Shape;219;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0" name="Google Shape;220;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21" name="Google Shape;221;p19"/>
              <p:cNvGrpSpPr/>
              <p:nvPr/>
            </p:nvGrpSpPr>
            <p:grpSpPr>
              <a:xfrm>
                <a:off x="5668659" y="1714000"/>
                <a:ext cx="193488" cy="227433"/>
                <a:chOff x="5668659" y="1714000"/>
                <a:chExt cx="193488" cy="227433"/>
              </a:xfrm>
            </p:grpSpPr>
            <p:sp>
              <p:nvSpPr>
                <p:cNvPr id="222" name="Google Shape;222;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3" name="Google Shape;223;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224" name="Google Shape;224;p19"/>
            <p:cNvGrpSpPr/>
            <p:nvPr/>
          </p:nvGrpSpPr>
          <p:grpSpPr>
            <a:xfrm>
              <a:off x="608609" y="2370079"/>
              <a:ext cx="458224" cy="227991"/>
              <a:chOff x="5668659" y="1713442"/>
              <a:chExt cx="458224" cy="227991"/>
            </a:xfrm>
          </p:grpSpPr>
          <p:grpSp>
            <p:nvGrpSpPr>
              <p:cNvPr id="225" name="Google Shape;225;p19"/>
              <p:cNvGrpSpPr/>
              <p:nvPr/>
            </p:nvGrpSpPr>
            <p:grpSpPr>
              <a:xfrm>
                <a:off x="5802485" y="1713507"/>
                <a:ext cx="188679" cy="227926"/>
                <a:chOff x="5802485" y="1713507"/>
                <a:chExt cx="188679" cy="227926"/>
              </a:xfrm>
            </p:grpSpPr>
            <p:sp>
              <p:nvSpPr>
                <p:cNvPr id="226" name="Google Shape;226;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27" name="Google Shape;227;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28" name="Google Shape;228;p19"/>
              <p:cNvGrpSpPr/>
              <p:nvPr/>
            </p:nvGrpSpPr>
            <p:grpSpPr>
              <a:xfrm>
                <a:off x="5936312" y="1713442"/>
                <a:ext cx="190570" cy="227991"/>
                <a:chOff x="5936312" y="1713442"/>
                <a:chExt cx="190570" cy="227991"/>
              </a:xfrm>
            </p:grpSpPr>
            <p:sp>
              <p:nvSpPr>
                <p:cNvPr id="229" name="Google Shape;229;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0" name="Google Shape;230;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1" name="Google Shape;231;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32" name="Google Shape;232;p19"/>
              <p:cNvGrpSpPr/>
              <p:nvPr/>
            </p:nvGrpSpPr>
            <p:grpSpPr>
              <a:xfrm>
                <a:off x="5668659" y="1714000"/>
                <a:ext cx="193488" cy="227433"/>
                <a:chOff x="5668659" y="1714000"/>
                <a:chExt cx="193488" cy="227433"/>
              </a:xfrm>
            </p:grpSpPr>
            <p:sp>
              <p:nvSpPr>
                <p:cNvPr id="233" name="Google Shape;233;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4" name="Google Shape;234;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nvGrpSpPr>
          <p:cNvPr id="235" name="Google Shape;235;p19"/>
          <p:cNvGrpSpPr/>
          <p:nvPr/>
        </p:nvGrpSpPr>
        <p:grpSpPr>
          <a:xfrm>
            <a:off x="3718755" y="3017254"/>
            <a:ext cx="1605799" cy="1679186"/>
            <a:chOff x="608609" y="2370079"/>
            <a:chExt cx="458224" cy="523616"/>
          </a:xfrm>
        </p:grpSpPr>
        <p:grpSp>
          <p:nvGrpSpPr>
            <p:cNvPr id="236" name="Google Shape;236;p19"/>
            <p:cNvGrpSpPr/>
            <p:nvPr/>
          </p:nvGrpSpPr>
          <p:grpSpPr>
            <a:xfrm>
              <a:off x="608609" y="2665704"/>
              <a:ext cx="458224" cy="227991"/>
              <a:chOff x="5668659" y="1713442"/>
              <a:chExt cx="458224" cy="227991"/>
            </a:xfrm>
          </p:grpSpPr>
          <p:grpSp>
            <p:nvGrpSpPr>
              <p:cNvPr id="237" name="Google Shape;237;p19"/>
              <p:cNvGrpSpPr/>
              <p:nvPr/>
            </p:nvGrpSpPr>
            <p:grpSpPr>
              <a:xfrm>
                <a:off x="5802485" y="1713507"/>
                <a:ext cx="188679" cy="227926"/>
                <a:chOff x="5802485" y="1713507"/>
                <a:chExt cx="188679" cy="227926"/>
              </a:xfrm>
            </p:grpSpPr>
            <p:sp>
              <p:nvSpPr>
                <p:cNvPr id="238" name="Google Shape;238;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39" name="Google Shape;239;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40" name="Google Shape;240;p19"/>
              <p:cNvGrpSpPr/>
              <p:nvPr/>
            </p:nvGrpSpPr>
            <p:grpSpPr>
              <a:xfrm>
                <a:off x="5936312" y="1713442"/>
                <a:ext cx="190570" cy="227991"/>
                <a:chOff x="5936312" y="1713442"/>
                <a:chExt cx="190570" cy="227991"/>
              </a:xfrm>
            </p:grpSpPr>
            <p:sp>
              <p:nvSpPr>
                <p:cNvPr id="241" name="Google Shape;241;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2" name="Google Shape;242;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3" name="Google Shape;243;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44" name="Google Shape;244;p19"/>
              <p:cNvGrpSpPr/>
              <p:nvPr/>
            </p:nvGrpSpPr>
            <p:grpSpPr>
              <a:xfrm>
                <a:off x="5668659" y="1714000"/>
                <a:ext cx="193488" cy="227433"/>
                <a:chOff x="5668659" y="1714000"/>
                <a:chExt cx="193488" cy="227433"/>
              </a:xfrm>
            </p:grpSpPr>
            <p:sp>
              <p:nvSpPr>
                <p:cNvPr id="245" name="Google Shape;245;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46" name="Google Shape;246;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247" name="Google Shape;247;p19"/>
            <p:cNvGrpSpPr/>
            <p:nvPr/>
          </p:nvGrpSpPr>
          <p:grpSpPr>
            <a:xfrm>
              <a:off x="608609" y="2511879"/>
              <a:ext cx="458224" cy="227991"/>
              <a:chOff x="5668659" y="1713442"/>
              <a:chExt cx="458224" cy="227991"/>
            </a:xfrm>
          </p:grpSpPr>
          <p:grpSp>
            <p:nvGrpSpPr>
              <p:cNvPr id="248" name="Google Shape;248;p19"/>
              <p:cNvGrpSpPr/>
              <p:nvPr/>
            </p:nvGrpSpPr>
            <p:grpSpPr>
              <a:xfrm>
                <a:off x="5802485" y="1713507"/>
                <a:ext cx="188679" cy="227926"/>
                <a:chOff x="5802485" y="1713507"/>
                <a:chExt cx="188679" cy="227926"/>
              </a:xfrm>
            </p:grpSpPr>
            <p:sp>
              <p:nvSpPr>
                <p:cNvPr id="249" name="Google Shape;249;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0" name="Google Shape;250;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51" name="Google Shape;251;p19"/>
              <p:cNvGrpSpPr/>
              <p:nvPr/>
            </p:nvGrpSpPr>
            <p:grpSpPr>
              <a:xfrm>
                <a:off x="5936312" y="1713442"/>
                <a:ext cx="190570" cy="227991"/>
                <a:chOff x="5936312" y="1713442"/>
                <a:chExt cx="190570" cy="227991"/>
              </a:xfrm>
            </p:grpSpPr>
            <p:sp>
              <p:nvSpPr>
                <p:cNvPr id="252" name="Google Shape;252;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3" name="Google Shape;253;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4" name="Google Shape;254;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55" name="Google Shape;255;p19"/>
              <p:cNvGrpSpPr/>
              <p:nvPr/>
            </p:nvGrpSpPr>
            <p:grpSpPr>
              <a:xfrm>
                <a:off x="5668659" y="1714000"/>
                <a:ext cx="193488" cy="227433"/>
                <a:chOff x="5668659" y="1714000"/>
                <a:chExt cx="193488" cy="227433"/>
              </a:xfrm>
            </p:grpSpPr>
            <p:sp>
              <p:nvSpPr>
                <p:cNvPr id="256" name="Google Shape;256;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57" name="Google Shape;257;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258" name="Google Shape;258;p19"/>
            <p:cNvGrpSpPr/>
            <p:nvPr/>
          </p:nvGrpSpPr>
          <p:grpSpPr>
            <a:xfrm>
              <a:off x="608609" y="2370079"/>
              <a:ext cx="458224" cy="227991"/>
              <a:chOff x="5668659" y="1713442"/>
              <a:chExt cx="458224" cy="227991"/>
            </a:xfrm>
          </p:grpSpPr>
          <p:grpSp>
            <p:nvGrpSpPr>
              <p:cNvPr id="259" name="Google Shape;259;p19"/>
              <p:cNvGrpSpPr/>
              <p:nvPr/>
            </p:nvGrpSpPr>
            <p:grpSpPr>
              <a:xfrm>
                <a:off x="5802485" y="1713507"/>
                <a:ext cx="188679" cy="227926"/>
                <a:chOff x="5802485" y="1713507"/>
                <a:chExt cx="188679" cy="227926"/>
              </a:xfrm>
            </p:grpSpPr>
            <p:sp>
              <p:nvSpPr>
                <p:cNvPr id="260" name="Google Shape;260;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1" name="Google Shape;261;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62" name="Google Shape;262;p19"/>
              <p:cNvGrpSpPr/>
              <p:nvPr/>
            </p:nvGrpSpPr>
            <p:grpSpPr>
              <a:xfrm>
                <a:off x="5936312" y="1713442"/>
                <a:ext cx="190570" cy="227991"/>
                <a:chOff x="5936312" y="1713442"/>
                <a:chExt cx="190570" cy="227991"/>
              </a:xfrm>
            </p:grpSpPr>
            <p:sp>
              <p:nvSpPr>
                <p:cNvPr id="263" name="Google Shape;263;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 name="Google Shape;264;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 name="Google Shape;265;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66" name="Google Shape;266;p19"/>
              <p:cNvGrpSpPr/>
              <p:nvPr/>
            </p:nvGrpSpPr>
            <p:grpSpPr>
              <a:xfrm>
                <a:off x="5668659" y="1714000"/>
                <a:ext cx="193488" cy="227433"/>
                <a:chOff x="5668659" y="1714000"/>
                <a:chExt cx="193488" cy="227433"/>
              </a:xfrm>
            </p:grpSpPr>
            <p:sp>
              <p:nvSpPr>
                <p:cNvPr id="267" name="Google Shape;267;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 name="Google Shape;268;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nvGrpSpPr>
          <p:cNvPr id="269" name="Google Shape;269;p19"/>
          <p:cNvGrpSpPr/>
          <p:nvPr/>
        </p:nvGrpSpPr>
        <p:grpSpPr>
          <a:xfrm>
            <a:off x="1462211" y="3499437"/>
            <a:ext cx="1605799" cy="1679186"/>
            <a:chOff x="608609" y="2370079"/>
            <a:chExt cx="458224" cy="523616"/>
          </a:xfrm>
        </p:grpSpPr>
        <p:grpSp>
          <p:nvGrpSpPr>
            <p:cNvPr id="270" name="Google Shape;270;p19"/>
            <p:cNvGrpSpPr/>
            <p:nvPr/>
          </p:nvGrpSpPr>
          <p:grpSpPr>
            <a:xfrm>
              <a:off x="608609" y="2665704"/>
              <a:ext cx="458224" cy="227991"/>
              <a:chOff x="5668659" y="1713442"/>
              <a:chExt cx="458224" cy="227991"/>
            </a:xfrm>
          </p:grpSpPr>
          <p:grpSp>
            <p:nvGrpSpPr>
              <p:cNvPr id="271" name="Google Shape;271;p19"/>
              <p:cNvGrpSpPr/>
              <p:nvPr/>
            </p:nvGrpSpPr>
            <p:grpSpPr>
              <a:xfrm>
                <a:off x="5802485" y="1713507"/>
                <a:ext cx="188679" cy="227926"/>
                <a:chOff x="5802485" y="1713507"/>
                <a:chExt cx="188679" cy="227926"/>
              </a:xfrm>
            </p:grpSpPr>
            <p:sp>
              <p:nvSpPr>
                <p:cNvPr id="272" name="Google Shape;272;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3" name="Google Shape;273;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74" name="Google Shape;274;p19"/>
              <p:cNvGrpSpPr/>
              <p:nvPr/>
            </p:nvGrpSpPr>
            <p:grpSpPr>
              <a:xfrm>
                <a:off x="5936312" y="1713442"/>
                <a:ext cx="190570" cy="227991"/>
                <a:chOff x="5936312" y="1713442"/>
                <a:chExt cx="190570" cy="227991"/>
              </a:xfrm>
            </p:grpSpPr>
            <p:sp>
              <p:nvSpPr>
                <p:cNvPr id="275" name="Google Shape;275;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 name="Google Shape;276;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 name="Google Shape;277;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78" name="Google Shape;278;p19"/>
              <p:cNvGrpSpPr/>
              <p:nvPr/>
            </p:nvGrpSpPr>
            <p:grpSpPr>
              <a:xfrm>
                <a:off x="5668659" y="1714000"/>
                <a:ext cx="193488" cy="227433"/>
                <a:chOff x="5668659" y="1714000"/>
                <a:chExt cx="193488" cy="227433"/>
              </a:xfrm>
            </p:grpSpPr>
            <p:sp>
              <p:nvSpPr>
                <p:cNvPr id="279" name="Google Shape;279;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 name="Google Shape;280;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281" name="Google Shape;281;p19"/>
            <p:cNvGrpSpPr/>
            <p:nvPr/>
          </p:nvGrpSpPr>
          <p:grpSpPr>
            <a:xfrm>
              <a:off x="608609" y="2511879"/>
              <a:ext cx="458224" cy="227991"/>
              <a:chOff x="5668659" y="1713442"/>
              <a:chExt cx="458224" cy="227991"/>
            </a:xfrm>
          </p:grpSpPr>
          <p:grpSp>
            <p:nvGrpSpPr>
              <p:cNvPr id="282" name="Google Shape;282;p19"/>
              <p:cNvGrpSpPr/>
              <p:nvPr/>
            </p:nvGrpSpPr>
            <p:grpSpPr>
              <a:xfrm>
                <a:off x="5802485" y="1713507"/>
                <a:ext cx="188679" cy="227926"/>
                <a:chOff x="5802485" y="1713507"/>
                <a:chExt cx="188679" cy="227926"/>
              </a:xfrm>
            </p:grpSpPr>
            <p:sp>
              <p:nvSpPr>
                <p:cNvPr id="283" name="Google Shape;283;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4" name="Google Shape;284;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85" name="Google Shape;285;p19"/>
              <p:cNvGrpSpPr/>
              <p:nvPr/>
            </p:nvGrpSpPr>
            <p:grpSpPr>
              <a:xfrm>
                <a:off x="5936312" y="1713442"/>
                <a:ext cx="190570" cy="227991"/>
                <a:chOff x="5936312" y="1713442"/>
                <a:chExt cx="190570" cy="227991"/>
              </a:xfrm>
            </p:grpSpPr>
            <p:sp>
              <p:nvSpPr>
                <p:cNvPr id="286" name="Google Shape;286;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 name="Google Shape;287;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 name="Google Shape;288;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289" name="Google Shape;289;p19"/>
              <p:cNvGrpSpPr/>
              <p:nvPr/>
            </p:nvGrpSpPr>
            <p:grpSpPr>
              <a:xfrm>
                <a:off x="5668659" y="1714000"/>
                <a:ext cx="193488" cy="227433"/>
                <a:chOff x="5668659" y="1714000"/>
                <a:chExt cx="193488" cy="227433"/>
              </a:xfrm>
            </p:grpSpPr>
            <p:sp>
              <p:nvSpPr>
                <p:cNvPr id="290" name="Google Shape;290;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 name="Google Shape;291;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292" name="Google Shape;292;p19"/>
            <p:cNvGrpSpPr/>
            <p:nvPr/>
          </p:nvGrpSpPr>
          <p:grpSpPr>
            <a:xfrm>
              <a:off x="608609" y="2370079"/>
              <a:ext cx="458224" cy="227991"/>
              <a:chOff x="5668659" y="1713442"/>
              <a:chExt cx="458224" cy="227991"/>
            </a:xfrm>
          </p:grpSpPr>
          <p:grpSp>
            <p:nvGrpSpPr>
              <p:cNvPr id="293" name="Google Shape;293;p19"/>
              <p:cNvGrpSpPr/>
              <p:nvPr/>
            </p:nvGrpSpPr>
            <p:grpSpPr>
              <a:xfrm>
                <a:off x="5802485" y="1713507"/>
                <a:ext cx="188679" cy="227926"/>
                <a:chOff x="5802485" y="1713507"/>
                <a:chExt cx="188679" cy="227926"/>
              </a:xfrm>
            </p:grpSpPr>
            <p:sp>
              <p:nvSpPr>
                <p:cNvPr id="294" name="Google Shape;294;p19"/>
                <p:cNvSpPr/>
                <p:nvPr/>
              </p:nvSpPr>
              <p:spPr>
                <a:xfrm>
                  <a:off x="5802485" y="1775533"/>
                  <a:ext cx="133800" cy="165900"/>
                </a:xfrm>
                <a:prstGeom prst="rect">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5" name="Google Shape;295;p19"/>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96" name="Google Shape;296;p19"/>
              <p:cNvGrpSpPr/>
              <p:nvPr/>
            </p:nvGrpSpPr>
            <p:grpSpPr>
              <a:xfrm>
                <a:off x="5936312" y="1713442"/>
                <a:ext cx="190570" cy="227991"/>
                <a:chOff x="5936312" y="1713442"/>
                <a:chExt cx="190570" cy="227991"/>
              </a:xfrm>
            </p:grpSpPr>
            <p:sp>
              <p:nvSpPr>
                <p:cNvPr id="297" name="Google Shape;297;p19"/>
                <p:cNvSpPr/>
                <p:nvPr/>
              </p:nvSpPr>
              <p:spPr>
                <a:xfrm>
                  <a:off x="5936312" y="1775533"/>
                  <a:ext cx="133800" cy="165900"/>
                </a:xfrm>
                <a:prstGeom prst="rect">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 name="Google Shape;298;p19"/>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 name="Google Shape;299;p19"/>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28575" cap="flat" cmpd="sng">
                  <a:solidFill>
                    <a:schemeClr val="dk2"/>
                  </a:solidFill>
                  <a:prstDash val="solid"/>
                  <a:round/>
                  <a:headEnd type="none" w="med" len="med"/>
                  <a:tailEnd type="none" w="med" len="med"/>
                </a:ln>
              </p:spPr>
            </p:sp>
          </p:grpSp>
          <p:grpSp>
            <p:nvGrpSpPr>
              <p:cNvPr id="300" name="Google Shape;300;p19"/>
              <p:cNvGrpSpPr/>
              <p:nvPr/>
            </p:nvGrpSpPr>
            <p:grpSpPr>
              <a:xfrm>
                <a:off x="5668659" y="1714000"/>
                <a:ext cx="193488" cy="227433"/>
                <a:chOff x="5668659" y="1714000"/>
                <a:chExt cx="193488" cy="227433"/>
              </a:xfrm>
            </p:grpSpPr>
            <p:sp>
              <p:nvSpPr>
                <p:cNvPr id="301" name="Google Shape;301;p19"/>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 name="Google Shape;302;p19"/>
                <p:cNvSpPr/>
                <p:nvPr/>
              </p:nvSpPr>
              <p:spPr>
                <a:xfrm>
                  <a:off x="5668659" y="1775533"/>
                  <a:ext cx="133800" cy="165900"/>
                </a:xfrm>
                <a:prstGeom prst="rect">
                  <a:avLst/>
                </a:prstGeom>
                <a:gradFill>
                  <a:gsLst>
                    <a:gs pos="0">
                      <a:srgbClr val="D8EDBA"/>
                    </a:gs>
                    <a:gs pos="100000">
                      <a:srgbClr val="FE9696"/>
                    </a:gs>
                  </a:gsLst>
                  <a:lin ang="13500032" scaled="0"/>
                </a:gradFill>
                <a:ln w="2857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303" name="Google Shape;303;p19"/>
          <p:cNvSpPr/>
          <p:nvPr/>
        </p:nvSpPr>
        <p:spPr>
          <a:xfrm>
            <a:off x="521850" y="1004575"/>
            <a:ext cx="1546200" cy="1254900"/>
          </a:xfrm>
          <a:prstGeom prst="cube">
            <a:avLst>
              <a:gd name="adj" fmla="val 25000"/>
            </a:avLst>
          </a:prstGeom>
          <a:gradFill>
            <a:gsLst>
              <a:gs pos="0">
                <a:srgbClr val="E0EDBA">
                  <a:alpha val="79215"/>
                </a:srgbClr>
              </a:gs>
              <a:gs pos="100000">
                <a:srgbClr val="DE87F1">
                  <a:alpha val="48235"/>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9"/>
                                        </p:tgtEl>
                                        <p:attrNameLst>
                                          <p:attrName>style.visibility</p:attrName>
                                        </p:attrNameLst>
                                      </p:cBhvr>
                                      <p:to>
                                        <p:strVal val="visible"/>
                                      </p:to>
                                    </p:set>
                                    <p:animEffect transition="in" filter="fade">
                                      <p:cBhvr>
                                        <p:cTn id="7" dur="1000"/>
                                        <p:tgtEl>
                                          <p:spTgt spid="26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 name="直接连接符 18">
            <a:extLst>
              <a:ext uri="{FF2B5EF4-FFF2-40B4-BE49-F238E27FC236}">
                <a16:creationId xmlns:a16="http://schemas.microsoft.com/office/drawing/2014/main" id="{B99BEB8B-3D4E-47D3-BF49-5F6EB171F5F9}"/>
              </a:ext>
            </a:extLst>
          </p:cNvPr>
          <p:cNvCxnSpPr>
            <a:cxnSpLocks/>
          </p:cNvCxnSpPr>
          <p:nvPr/>
        </p:nvCxnSpPr>
        <p:spPr>
          <a:xfrm>
            <a:off x="3290305" y="1302236"/>
            <a:ext cx="2880253" cy="9524"/>
          </a:xfrm>
          <a:prstGeom prst="line">
            <a:avLst/>
          </a:prstGeom>
        </p:spPr>
        <p:style>
          <a:lnRef idx="1">
            <a:schemeClr val="accent1"/>
          </a:lnRef>
          <a:fillRef idx="0">
            <a:schemeClr val="accent1"/>
          </a:fillRef>
          <a:effectRef idx="0">
            <a:schemeClr val="accent1"/>
          </a:effectRef>
          <a:fontRef idx="minor">
            <a:schemeClr val="tx1"/>
          </a:fontRef>
        </p:style>
      </p:cxnSp>
      <p:sp>
        <p:nvSpPr>
          <p:cNvPr id="4" name="Google Shape;119;p19">
            <a:extLst>
              <a:ext uri="{FF2B5EF4-FFF2-40B4-BE49-F238E27FC236}">
                <a16:creationId xmlns:a16="http://schemas.microsoft.com/office/drawing/2014/main" id="{12B1ADFE-168E-4CE7-B959-FECD9F6BED97}"/>
              </a:ext>
            </a:extLst>
          </p:cNvPr>
          <p:cNvSpPr/>
          <p:nvPr/>
        </p:nvSpPr>
        <p:spPr>
          <a:xfrm flipH="1">
            <a:off x="3782014" y="367392"/>
            <a:ext cx="565467" cy="359292"/>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ltLang="zh-CN" dirty="0"/>
              <a:t>key1</a:t>
            </a:r>
            <a:endParaRPr dirty="0"/>
          </a:p>
        </p:txBody>
      </p:sp>
      <p:sp>
        <p:nvSpPr>
          <p:cNvPr id="5" name="Google Shape;119;p19">
            <a:extLst>
              <a:ext uri="{FF2B5EF4-FFF2-40B4-BE49-F238E27FC236}">
                <a16:creationId xmlns:a16="http://schemas.microsoft.com/office/drawing/2014/main" id="{A89067E8-F617-4F83-AAEA-BC087A8D14D0}"/>
              </a:ext>
            </a:extLst>
          </p:cNvPr>
          <p:cNvSpPr/>
          <p:nvPr/>
        </p:nvSpPr>
        <p:spPr>
          <a:xfrm flipH="1">
            <a:off x="4730432" y="367392"/>
            <a:ext cx="565467" cy="359292"/>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ltLang="zh-CN" dirty="0"/>
              <a:t>key2</a:t>
            </a:r>
            <a:endParaRPr dirty="0"/>
          </a:p>
        </p:txBody>
      </p:sp>
      <p:sp>
        <p:nvSpPr>
          <p:cNvPr id="6" name="Google Shape;119;p19">
            <a:extLst>
              <a:ext uri="{FF2B5EF4-FFF2-40B4-BE49-F238E27FC236}">
                <a16:creationId xmlns:a16="http://schemas.microsoft.com/office/drawing/2014/main" id="{B3D08C83-03CD-4DBB-B836-3770359B53BA}"/>
              </a:ext>
            </a:extLst>
          </p:cNvPr>
          <p:cNvSpPr/>
          <p:nvPr/>
        </p:nvSpPr>
        <p:spPr>
          <a:xfrm flipH="1">
            <a:off x="5648914" y="367392"/>
            <a:ext cx="565467" cy="359292"/>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ltLang="zh-CN" dirty="0"/>
              <a:t>key3</a:t>
            </a:r>
            <a:endParaRPr dirty="0"/>
          </a:p>
        </p:txBody>
      </p:sp>
      <p:sp>
        <p:nvSpPr>
          <p:cNvPr id="8" name="Google Shape;119;p19">
            <a:extLst>
              <a:ext uri="{FF2B5EF4-FFF2-40B4-BE49-F238E27FC236}">
                <a16:creationId xmlns:a16="http://schemas.microsoft.com/office/drawing/2014/main" id="{D8C0BDFE-0E2A-4B66-949B-75F9BCA77F34}"/>
              </a:ext>
            </a:extLst>
          </p:cNvPr>
          <p:cNvSpPr/>
          <p:nvPr/>
        </p:nvSpPr>
        <p:spPr>
          <a:xfrm flipH="1">
            <a:off x="2611799" y="1132114"/>
            <a:ext cx="682489" cy="359292"/>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r>
              <a:rPr lang="en-US" altLang="zh-CN" dirty="0"/>
              <a:t>query</a:t>
            </a:r>
            <a:endParaRPr dirty="0"/>
          </a:p>
        </p:txBody>
      </p:sp>
      <p:sp>
        <p:nvSpPr>
          <p:cNvPr id="9" name="Google Shape;111;p18">
            <a:extLst>
              <a:ext uri="{FF2B5EF4-FFF2-40B4-BE49-F238E27FC236}">
                <a16:creationId xmlns:a16="http://schemas.microsoft.com/office/drawing/2014/main" id="{FDE7C970-C073-43D0-96FD-A140AE051965}"/>
              </a:ext>
            </a:extLst>
          </p:cNvPr>
          <p:cNvSpPr/>
          <p:nvPr/>
        </p:nvSpPr>
        <p:spPr>
          <a:xfrm>
            <a:off x="3824952" y="1087274"/>
            <a:ext cx="485789" cy="46802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solidFill>
                  <a:srgbClr val="666666"/>
                </a:solidFill>
              </a:rPr>
              <a:t>F</a:t>
            </a:r>
            <a:endParaRPr dirty="0">
              <a:solidFill>
                <a:srgbClr val="666666"/>
              </a:solidFill>
            </a:endParaRPr>
          </a:p>
        </p:txBody>
      </p:sp>
      <p:sp>
        <p:nvSpPr>
          <p:cNvPr id="10" name="Google Shape;111;p18">
            <a:extLst>
              <a:ext uri="{FF2B5EF4-FFF2-40B4-BE49-F238E27FC236}">
                <a16:creationId xmlns:a16="http://schemas.microsoft.com/office/drawing/2014/main" id="{A9EF100F-AA71-4683-AAD8-16BBD6F64ABE}"/>
              </a:ext>
            </a:extLst>
          </p:cNvPr>
          <p:cNvSpPr/>
          <p:nvPr/>
        </p:nvSpPr>
        <p:spPr>
          <a:xfrm>
            <a:off x="4770270" y="1087274"/>
            <a:ext cx="485789" cy="46802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solidFill>
                  <a:srgbClr val="666666"/>
                </a:solidFill>
              </a:rPr>
              <a:t>F</a:t>
            </a:r>
            <a:endParaRPr dirty="0">
              <a:solidFill>
                <a:srgbClr val="666666"/>
              </a:solidFill>
            </a:endParaRPr>
          </a:p>
        </p:txBody>
      </p:sp>
      <p:sp>
        <p:nvSpPr>
          <p:cNvPr id="11" name="Google Shape;111;p18">
            <a:extLst>
              <a:ext uri="{FF2B5EF4-FFF2-40B4-BE49-F238E27FC236}">
                <a16:creationId xmlns:a16="http://schemas.microsoft.com/office/drawing/2014/main" id="{0E5B3F7D-BC0A-4B21-94B5-6DA26D0D19F3}"/>
              </a:ext>
            </a:extLst>
          </p:cNvPr>
          <p:cNvSpPr/>
          <p:nvPr/>
        </p:nvSpPr>
        <p:spPr>
          <a:xfrm>
            <a:off x="5688752" y="1087274"/>
            <a:ext cx="485789" cy="468020"/>
          </a:xfrm>
          <a:prstGeom prst="ellipse">
            <a:avLst/>
          </a:prstGeom>
          <a:gradFill>
            <a:gsLst>
              <a:gs pos="0">
                <a:srgbClr val="C9DAF8"/>
              </a:gs>
              <a:gs pos="100000">
                <a:srgbClr val="DE87F1"/>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solidFill>
                  <a:srgbClr val="666666"/>
                </a:solidFill>
              </a:rPr>
              <a:t>F</a:t>
            </a:r>
            <a:endParaRPr dirty="0">
              <a:solidFill>
                <a:srgbClr val="666666"/>
              </a:solidFill>
            </a:endParaRPr>
          </a:p>
        </p:txBody>
      </p:sp>
      <p:cxnSp>
        <p:nvCxnSpPr>
          <p:cNvPr id="13" name="直接箭头连接符 12">
            <a:extLst>
              <a:ext uri="{FF2B5EF4-FFF2-40B4-BE49-F238E27FC236}">
                <a16:creationId xmlns:a16="http://schemas.microsoft.com/office/drawing/2014/main" id="{DF1FAE98-77F3-4C78-ABC6-BA610864EAE4}"/>
              </a:ext>
            </a:extLst>
          </p:cNvPr>
          <p:cNvCxnSpPr>
            <a:stCxn id="4" idx="2"/>
            <a:endCxn id="9" idx="0"/>
          </p:cNvCxnSpPr>
          <p:nvPr/>
        </p:nvCxnSpPr>
        <p:spPr>
          <a:xfrm>
            <a:off x="4064747" y="726684"/>
            <a:ext cx="3100" cy="360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BAE32BE-5DB6-4684-9E7E-8113F9D8DED7}"/>
              </a:ext>
            </a:extLst>
          </p:cNvPr>
          <p:cNvCxnSpPr>
            <a:stCxn id="5" idx="2"/>
            <a:endCxn id="10" idx="0"/>
          </p:cNvCxnSpPr>
          <p:nvPr/>
        </p:nvCxnSpPr>
        <p:spPr>
          <a:xfrm>
            <a:off x="5013165" y="726684"/>
            <a:ext cx="0" cy="360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D9DB84FF-252C-4BB6-B1E5-765F2AE41BEE}"/>
              </a:ext>
            </a:extLst>
          </p:cNvPr>
          <p:cNvCxnSpPr>
            <a:stCxn id="6" idx="2"/>
            <a:endCxn id="11" idx="0"/>
          </p:cNvCxnSpPr>
          <p:nvPr/>
        </p:nvCxnSpPr>
        <p:spPr>
          <a:xfrm>
            <a:off x="5931647" y="726684"/>
            <a:ext cx="0" cy="36059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0" name="Google Shape;119;p19">
            <a:extLst>
              <a:ext uri="{FF2B5EF4-FFF2-40B4-BE49-F238E27FC236}">
                <a16:creationId xmlns:a16="http://schemas.microsoft.com/office/drawing/2014/main" id="{45FB018D-4407-48F0-A301-B624846E12D9}"/>
              </a:ext>
            </a:extLst>
          </p:cNvPr>
          <p:cNvSpPr/>
          <p:nvPr/>
        </p:nvSpPr>
        <p:spPr>
          <a:xfrm flipH="1">
            <a:off x="3776863" y="1887312"/>
            <a:ext cx="565467" cy="359292"/>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CN" dirty="0"/>
              <a:t>s1</a:t>
            </a:r>
            <a:endParaRPr dirty="0"/>
          </a:p>
        </p:txBody>
      </p:sp>
      <p:sp>
        <p:nvSpPr>
          <p:cNvPr id="21" name="Google Shape;119;p19">
            <a:extLst>
              <a:ext uri="{FF2B5EF4-FFF2-40B4-BE49-F238E27FC236}">
                <a16:creationId xmlns:a16="http://schemas.microsoft.com/office/drawing/2014/main" id="{A3F8E855-56D5-49A2-8392-16952988EFD9}"/>
              </a:ext>
            </a:extLst>
          </p:cNvPr>
          <p:cNvSpPr/>
          <p:nvPr/>
        </p:nvSpPr>
        <p:spPr>
          <a:xfrm flipH="1">
            <a:off x="5648912" y="1887312"/>
            <a:ext cx="565467" cy="359292"/>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CN" dirty="0"/>
              <a:t>s3</a:t>
            </a:r>
            <a:endParaRPr dirty="0"/>
          </a:p>
        </p:txBody>
      </p:sp>
      <p:sp>
        <p:nvSpPr>
          <p:cNvPr id="22" name="Google Shape;119;p19">
            <a:extLst>
              <a:ext uri="{FF2B5EF4-FFF2-40B4-BE49-F238E27FC236}">
                <a16:creationId xmlns:a16="http://schemas.microsoft.com/office/drawing/2014/main" id="{5FF30D9B-3BFE-4C37-96EF-58F0705C3EB7}"/>
              </a:ext>
            </a:extLst>
          </p:cNvPr>
          <p:cNvSpPr/>
          <p:nvPr/>
        </p:nvSpPr>
        <p:spPr>
          <a:xfrm flipH="1">
            <a:off x="4731100" y="1887312"/>
            <a:ext cx="565467" cy="359292"/>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CN" dirty="0"/>
              <a:t>s2</a:t>
            </a:r>
            <a:endParaRPr dirty="0"/>
          </a:p>
        </p:txBody>
      </p:sp>
      <p:cxnSp>
        <p:nvCxnSpPr>
          <p:cNvPr id="28" name="直接箭头连接符 27">
            <a:extLst>
              <a:ext uri="{FF2B5EF4-FFF2-40B4-BE49-F238E27FC236}">
                <a16:creationId xmlns:a16="http://schemas.microsoft.com/office/drawing/2014/main" id="{7B998EF0-DF02-4B77-BE3C-7F83B455C35C}"/>
              </a:ext>
            </a:extLst>
          </p:cNvPr>
          <p:cNvCxnSpPr>
            <a:stCxn id="11" idx="4"/>
            <a:endCxn id="21" idx="0"/>
          </p:cNvCxnSpPr>
          <p:nvPr/>
        </p:nvCxnSpPr>
        <p:spPr>
          <a:xfrm flipH="1">
            <a:off x="5931645" y="1555294"/>
            <a:ext cx="2" cy="332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E307AF10-A0A8-4496-B140-18651F18EAAF}"/>
              </a:ext>
            </a:extLst>
          </p:cNvPr>
          <p:cNvCxnSpPr>
            <a:stCxn id="9" idx="4"/>
            <a:endCxn id="20" idx="0"/>
          </p:cNvCxnSpPr>
          <p:nvPr/>
        </p:nvCxnSpPr>
        <p:spPr>
          <a:xfrm flipH="1">
            <a:off x="4059596" y="1555294"/>
            <a:ext cx="8251" cy="332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34127397-0760-4699-A560-61652A28B0B7}"/>
              </a:ext>
            </a:extLst>
          </p:cNvPr>
          <p:cNvCxnSpPr>
            <a:stCxn id="10" idx="4"/>
            <a:endCxn id="22" idx="0"/>
          </p:cNvCxnSpPr>
          <p:nvPr/>
        </p:nvCxnSpPr>
        <p:spPr>
          <a:xfrm>
            <a:off x="5013165" y="1555294"/>
            <a:ext cx="668" cy="332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Google Shape;308;p20">
            <a:extLst>
              <a:ext uri="{FF2B5EF4-FFF2-40B4-BE49-F238E27FC236}">
                <a16:creationId xmlns:a16="http://schemas.microsoft.com/office/drawing/2014/main" id="{A9C017ED-0782-45FC-8C5D-D0CDE9A75911}"/>
              </a:ext>
            </a:extLst>
          </p:cNvPr>
          <p:cNvSpPr/>
          <p:nvPr/>
        </p:nvSpPr>
        <p:spPr>
          <a:xfrm>
            <a:off x="3651274" y="2548574"/>
            <a:ext cx="2723779" cy="617851"/>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900" dirty="0">
                <a:solidFill>
                  <a:srgbClr val="666666"/>
                </a:solidFill>
              </a:rPr>
              <a:t>Softmax</a:t>
            </a:r>
            <a:endParaRPr sz="1900" dirty="0">
              <a:solidFill>
                <a:srgbClr val="666666"/>
              </a:solidFill>
            </a:endParaRPr>
          </a:p>
        </p:txBody>
      </p:sp>
      <p:cxnSp>
        <p:nvCxnSpPr>
          <p:cNvPr id="36" name="直接箭头连接符 35">
            <a:extLst>
              <a:ext uri="{FF2B5EF4-FFF2-40B4-BE49-F238E27FC236}">
                <a16:creationId xmlns:a16="http://schemas.microsoft.com/office/drawing/2014/main" id="{53A6584A-1689-4A1E-866F-A50724DFE3B0}"/>
              </a:ext>
            </a:extLst>
          </p:cNvPr>
          <p:cNvCxnSpPr>
            <a:stCxn id="20" idx="2"/>
          </p:cNvCxnSpPr>
          <p:nvPr/>
        </p:nvCxnSpPr>
        <p:spPr>
          <a:xfrm>
            <a:off x="4059596" y="2246604"/>
            <a:ext cx="6701" cy="2761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直接箭头连接符 37">
            <a:extLst>
              <a:ext uri="{FF2B5EF4-FFF2-40B4-BE49-F238E27FC236}">
                <a16:creationId xmlns:a16="http://schemas.microsoft.com/office/drawing/2014/main" id="{586A01D9-5579-4C24-8CCD-9062F88BBAC5}"/>
              </a:ext>
            </a:extLst>
          </p:cNvPr>
          <p:cNvCxnSpPr>
            <a:stCxn id="21" idx="2"/>
          </p:cNvCxnSpPr>
          <p:nvPr/>
        </p:nvCxnSpPr>
        <p:spPr>
          <a:xfrm>
            <a:off x="5931645" y="2246604"/>
            <a:ext cx="0" cy="3320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2A6317B3-893B-42C8-A9DA-4ED14B48EF7D}"/>
              </a:ext>
            </a:extLst>
          </p:cNvPr>
          <p:cNvCxnSpPr>
            <a:stCxn id="22" idx="2"/>
            <a:endCxn id="34" idx="0"/>
          </p:cNvCxnSpPr>
          <p:nvPr/>
        </p:nvCxnSpPr>
        <p:spPr>
          <a:xfrm flipH="1">
            <a:off x="5013164" y="2246604"/>
            <a:ext cx="669" cy="3019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Google Shape;119;p19">
            <a:extLst>
              <a:ext uri="{FF2B5EF4-FFF2-40B4-BE49-F238E27FC236}">
                <a16:creationId xmlns:a16="http://schemas.microsoft.com/office/drawing/2014/main" id="{A3E8B67D-CFF3-4B85-A7D3-610F84296E1B}"/>
              </a:ext>
            </a:extLst>
          </p:cNvPr>
          <p:cNvSpPr/>
          <p:nvPr/>
        </p:nvSpPr>
        <p:spPr>
          <a:xfrm flipH="1">
            <a:off x="3783563" y="3484100"/>
            <a:ext cx="565467" cy="359292"/>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CN" dirty="0"/>
              <a:t>a1</a:t>
            </a:r>
            <a:endParaRPr dirty="0"/>
          </a:p>
        </p:txBody>
      </p:sp>
      <p:sp>
        <p:nvSpPr>
          <p:cNvPr id="45" name="Google Shape;119;p19">
            <a:extLst>
              <a:ext uri="{FF2B5EF4-FFF2-40B4-BE49-F238E27FC236}">
                <a16:creationId xmlns:a16="http://schemas.microsoft.com/office/drawing/2014/main" id="{714F86E7-B914-4A05-A258-E344DDD2CD03}"/>
              </a:ext>
            </a:extLst>
          </p:cNvPr>
          <p:cNvSpPr/>
          <p:nvPr/>
        </p:nvSpPr>
        <p:spPr>
          <a:xfrm flipH="1">
            <a:off x="4730429" y="3483418"/>
            <a:ext cx="565467" cy="359292"/>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CN" dirty="0"/>
              <a:t>a2</a:t>
            </a:r>
            <a:endParaRPr dirty="0"/>
          </a:p>
        </p:txBody>
      </p:sp>
      <p:sp>
        <p:nvSpPr>
          <p:cNvPr id="46" name="Google Shape;119;p19">
            <a:extLst>
              <a:ext uri="{FF2B5EF4-FFF2-40B4-BE49-F238E27FC236}">
                <a16:creationId xmlns:a16="http://schemas.microsoft.com/office/drawing/2014/main" id="{A6A4C586-8226-4362-B9F4-389F075AFC15}"/>
              </a:ext>
            </a:extLst>
          </p:cNvPr>
          <p:cNvSpPr/>
          <p:nvPr/>
        </p:nvSpPr>
        <p:spPr>
          <a:xfrm flipH="1">
            <a:off x="5640748" y="3480751"/>
            <a:ext cx="565467" cy="359292"/>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CN" dirty="0"/>
              <a:t>a3</a:t>
            </a:r>
            <a:endParaRPr dirty="0"/>
          </a:p>
        </p:txBody>
      </p:sp>
      <p:grpSp>
        <p:nvGrpSpPr>
          <p:cNvPr id="47" name="Google Shape;317;p20">
            <a:extLst>
              <a:ext uri="{FF2B5EF4-FFF2-40B4-BE49-F238E27FC236}">
                <a16:creationId xmlns:a16="http://schemas.microsoft.com/office/drawing/2014/main" id="{43741948-E76A-4C7B-859C-069F3F779248}"/>
              </a:ext>
            </a:extLst>
          </p:cNvPr>
          <p:cNvGrpSpPr/>
          <p:nvPr/>
        </p:nvGrpSpPr>
        <p:grpSpPr>
          <a:xfrm>
            <a:off x="3791869" y="4077053"/>
            <a:ext cx="535200" cy="535200"/>
            <a:chOff x="7503475" y="1967125"/>
            <a:chExt cx="535200" cy="535200"/>
          </a:xfrm>
        </p:grpSpPr>
        <p:sp>
          <p:nvSpPr>
            <p:cNvPr id="48" name="Google Shape;318;p20">
              <a:extLst>
                <a:ext uri="{FF2B5EF4-FFF2-40B4-BE49-F238E27FC236}">
                  <a16:creationId xmlns:a16="http://schemas.microsoft.com/office/drawing/2014/main" id="{24C47113-D969-45E1-8859-E325DB3C3306}"/>
                </a:ext>
              </a:extLst>
            </p:cNvPr>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pic>
          <p:nvPicPr>
            <p:cNvPr id="49" name="Google Shape;319;p20" descr="\cdot" title="MathEquation,#565656">
              <a:extLst>
                <a:ext uri="{FF2B5EF4-FFF2-40B4-BE49-F238E27FC236}">
                  <a16:creationId xmlns:a16="http://schemas.microsoft.com/office/drawing/2014/main" id="{A72D86AE-85CA-4BE5-ACF2-7DB841FA32EB}"/>
                </a:ext>
              </a:extLst>
            </p:cNvPr>
            <p:cNvPicPr preferRelativeResize="0"/>
            <p:nvPr/>
          </p:nvPicPr>
          <p:blipFill>
            <a:blip r:embed="rId2">
              <a:alphaModFix/>
            </a:blip>
            <a:stretch>
              <a:fillRect/>
            </a:stretch>
          </p:blipFill>
          <p:spPr>
            <a:xfrm>
              <a:off x="7676213" y="2126400"/>
              <a:ext cx="189716" cy="329401"/>
            </a:xfrm>
            <a:prstGeom prst="rect">
              <a:avLst/>
            </a:prstGeom>
            <a:noFill/>
            <a:ln>
              <a:noFill/>
            </a:ln>
          </p:spPr>
        </p:pic>
      </p:grpSp>
      <p:grpSp>
        <p:nvGrpSpPr>
          <p:cNvPr id="50" name="Google Shape;317;p20">
            <a:extLst>
              <a:ext uri="{FF2B5EF4-FFF2-40B4-BE49-F238E27FC236}">
                <a16:creationId xmlns:a16="http://schemas.microsoft.com/office/drawing/2014/main" id="{BBEF687A-909E-4589-9270-6ECB5B0F62C3}"/>
              </a:ext>
            </a:extLst>
          </p:cNvPr>
          <p:cNvGrpSpPr/>
          <p:nvPr/>
        </p:nvGrpSpPr>
        <p:grpSpPr>
          <a:xfrm>
            <a:off x="4745351" y="4068889"/>
            <a:ext cx="535200" cy="535200"/>
            <a:chOff x="7503475" y="1967125"/>
            <a:chExt cx="535200" cy="535200"/>
          </a:xfrm>
        </p:grpSpPr>
        <p:sp>
          <p:nvSpPr>
            <p:cNvPr id="51" name="Google Shape;318;p20">
              <a:extLst>
                <a:ext uri="{FF2B5EF4-FFF2-40B4-BE49-F238E27FC236}">
                  <a16:creationId xmlns:a16="http://schemas.microsoft.com/office/drawing/2014/main" id="{AB4EBCCB-A496-49A0-BB63-4F4EFE4E225A}"/>
                </a:ext>
              </a:extLst>
            </p:cNvPr>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pic>
          <p:nvPicPr>
            <p:cNvPr id="52" name="Google Shape;319;p20" descr="\cdot" title="MathEquation,#565656">
              <a:extLst>
                <a:ext uri="{FF2B5EF4-FFF2-40B4-BE49-F238E27FC236}">
                  <a16:creationId xmlns:a16="http://schemas.microsoft.com/office/drawing/2014/main" id="{C0738696-D577-41D7-92E5-289AD5CB7233}"/>
                </a:ext>
              </a:extLst>
            </p:cNvPr>
            <p:cNvPicPr preferRelativeResize="0"/>
            <p:nvPr/>
          </p:nvPicPr>
          <p:blipFill>
            <a:blip r:embed="rId2">
              <a:alphaModFix/>
            </a:blip>
            <a:stretch>
              <a:fillRect/>
            </a:stretch>
          </p:blipFill>
          <p:spPr>
            <a:xfrm>
              <a:off x="7676213" y="2126400"/>
              <a:ext cx="189716" cy="329401"/>
            </a:xfrm>
            <a:prstGeom prst="rect">
              <a:avLst/>
            </a:prstGeom>
            <a:noFill/>
            <a:ln>
              <a:noFill/>
            </a:ln>
          </p:spPr>
        </p:pic>
      </p:grpSp>
      <p:grpSp>
        <p:nvGrpSpPr>
          <p:cNvPr id="53" name="Google Shape;317;p20">
            <a:extLst>
              <a:ext uri="{FF2B5EF4-FFF2-40B4-BE49-F238E27FC236}">
                <a16:creationId xmlns:a16="http://schemas.microsoft.com/office/drawing/2014/main" id="{A0E81CEF-9613-4DF3-AC52-1E6767B0D6CC}"/>
              </a:ext>
            </a:extLst>
          </p:cNvPr>
          <p:cNvGrpSpPr/>
          <p:nvPr/>
        </p:nvGrpSpPr>
        <p:grpSpPr>
          <a:xfrm>
            <a:off x="5661158" y="4058069"/>
            <a:ext cx="535200" cy="535200"/>
            <a:chOff x="7503475" y="1967125"/>
            <a:chExt cx="535200" cy="535200"/>
          </a:xfrm>
        </p:grpSpPr>
        <p:sp>
          <p:nvSpPr>
            <p:cNvPr id="54" name="Google Shape;318;p20">
              <a:extLst>
                <a:ext uri="{FF2B5EF4-FFF2-40B4-BE49-F238E27FC236}">
                  <a16:creationId xmlns:a16="http://schemas.microsoft.com/office/drawing/2014/main" id="{6916618E-5C07-414E-B494-A9A6ED096219}"/>
                </a:ext>
              </a:extLst>
            </p:cNvPr>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pic>
          <p:nvPicPr>
            <p:cNvPr id="55" name="Google Shape;319;p20" descr="\cdot" title="MathEquation,#565656">
              <a:extLst>
                <a:ext uri="{FF2B5EF4-FFF2-40B4-BE49-F238E27FC236}">
                  <a16:creationId xmlns:a16="http://schemas.microsoft.com/office/drawing/2014/main" id="{BD29436B-AA23-4982-AEE8-651C083C27B8}"/>
                </a:ext>
              </a:extLst>
            </p:cNvPr>
            <p:cNvPicPr preferRelativeResize="0"/>
            <p:nvPr/>
          </p:nvPicPr>
          <p:blipFill>
            <a:blip r:embed="rId2">
              <a:alphaModFix/>
            </a:blip>
            <a:stretch>
              <a:fillRect/>
            </a:stretch>
          </p:blipFill>
          <p:spPr>
            <a:xfrm>
              <a:off x="7676213" y="2126400"/>
              <a:ext cx="189716" cy="329401"/>
            </a:xfrm>
            <a:prstGeom prst="rect">
              <a:avLst/>
            </a:prstGeom>
            <a:noFill/>
            <a:ln>
              <a:noFill/>
            </a:ln>
          </p:spPr>
        </p:pic>
      </p:grpSp>
      <p:cxnSp>
        <p:nvCxnSpPr>
          <p:cNvPr id="57" name="直接箭头连接符 56">
            <a:extLst>
              <a:ext uri="{FF2B5EF4-FFF2-40B4-BE49-F238E27FC236}">
                <a16:creationId xmlns:a16="http://schemas.microsoft.com/office/drawing/2014/main" id="{29FB2BCB-071A-49AD-9A9D-443B5D6FF2B5}"/>
              </a:ext>
            </a:extLst>
          </p:cNvPr>
          <p:cNvCxnSpPr>
            <a:endCxn id="44" idx="0"/>
          </p:cNvCxnSpPr>
          <p:nvPr/>
        </p:nvCxnSpPr>
        <p:spPr>
          <a:xfrm>
            <a:off x="4059596" y="3166425"/>
            <a:ext cx="6700" cy="3176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19CABC1B-3684-43CE-AE96-6B201834C190}"/>
              </a:ext>
            </a:extLst>
          </p:cNvPr>
          <p:cNvCxnSpPr>
            <a:stCxn id="34" idx="2"/>
            <a:endCxn id="45" idx="0"/>
          </p:cNvCxnSpPr>
          <p:nvPr/>
        </p:nvCxnSpPr>
        <p:spPr>
          <a:xfrm flipH="1">
            <a:off x="5013162" y="3166425"/>
            <a:ext cx="2" cy="31699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7B13C1C5-4FD9-4272-A874-04AEE78F0794}"/>
              </a:ext>
            </a:extLst>
          </p:cNvPr>
          <p:cNvCxnSpPr>
            <a:cxnSpLocks/>
          </p:cNvCxnSpPr>
          <p:nvPr/>
        </p:nvCxnSpPr>
        <p:spPr>
          <a:xfrm>
            <a:off x="5916508" y="3128208"/>
            <a:ext cx="11055" cy="356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直接箭头连接符 65">
            <a:extLst>
              <a:ext uri="{FF2B5EF4-FFF2-40B4-BE49-F238E27FC236}">
                <a16:creationId xmlns:a16="http://schemas.microsoft.com/office/drawing/2014/main" id="{09720A45-27A2-4FE4-BCCE-CCABF43C5D17}"/>
              </a:ext>
            </a:extLst>
          </p:cNvPr>
          <p:cNvCxnSpPr>
            <a:stCxn id="44" idx="2"/>
            <a:endCxn id="48" idx="0"/>
          </p:cNvCxnSpPr>
          <p:nvPr/>
        </p:nvCxnSpPr>
        <p:spPr>
          <a:xfrm flipH="1">
            <a:off x="4059469" y="3843392"/>
            <a:ext cx="6827" cy="2336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直接箭头连接符 67">
            <a:extLst>
              <a:ext uri="{FF2B5EF4-FFF2-40B4-BE49-F238E27FC236}">
                <a16:creationId xmlns:a16="http://schemas.microsoft.com/office/drawing/2014/main" id="{0100D9BC-EC5C-4D5B-9E0F-49A016D559DD}"/>
              </a:ext>
            </a:extLst>
          </p:cNvPr>
          <p:cNvCxnSpPr>
            <a:stCxn id="45" idx="2"/>
            <a:endCxn id="51" idx="0"/>
          </p:cNvCxnSpPr>
          <p:nvPr/>
        </p:nvCxnSpPr>
        <p:spPr>
          <a:xfrm flipH="1">
            <a:off x="5012951" y="3842710"/>
            <a:ext cx="211" cy="2261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C2DEC23B-0906-4D3C-858A-BB80DE58A208}"/>
              </a:ext>
            </a:extLst>
          </p:cNvPr>
          <p:cNvCxnSpPr>
            <a:stCxn id="46" idx="2"/>
            <a:endCxn id="54" idx="0"/>
          </p:cNvCxnSpPr>
          <p:nvPr/>
        </p:nvCxnSpPr>
        <p:spPr>
          <a:xfrm>
            <a:off x="5923481" y="3840043"/>
            <a:ext cx="5277" cy="2180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Google Shape;119;p19">
            <a:extLst>
              <a:ext uri="{FF2B5EF4-FFF2-40B4-BE49-F238E27FC236}">
                <a16:creationId xmlns:a16="http://schemas.microsoft.com/office/drawing/2014/main" id="{DE7A7585-9CDC-4D3B-9D0F-28CDA6251BEB}"/>
              </a:ext>
            </a:extLst>
          </p:cNvPr>
          <p:cNvSpPr/>
          <p:nvPr/>
        </p:nvSpPr>
        <p:spPr>
          <a:xfrm flipH="1">
            <a:off x="3698611" y="4796031"/>
            <a:ext cx="710877" cy="433678"/>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value1</a:t>
            </a:r>
            <a:endParaRPr dirty="0"/>
          </a:p>
        </p:txBody>
      </p:sp>
      <p:sp>
        <p:nvSpPr>
          <p:cNvPr id="72" name="Google Shape;119;p19">
            <a:extLst>
              <a:ext uri="{FF2B5EF4-FFF2-40B4-BE49-F238E27FC236}">
                <a16:creationId xmlns:a16="http://schemas.microsoft.com/office/drawing/2014/main" id="{B9C143E1-9799-4E17-8843-70F546D59E72}"/>
              </a:ext>
            </a:extLst>
          </p:cNvPr>
          <p:cNvSpPr/>
          <p:nvPr/>
        </p:nvSpPr>
        <p:spPr>
          <a:xfrm flipH="1">
            <a:off x="4657508" y="4787804"/>
            <a:ext cx="710877" cy="433678"/>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value2</a:t>
            </a:r>
            <a:endParaRPr dirty="0"/>
          </a:p>
        </p:txBody>
      </p:sp>
      <p:sp>
        <p:nvSpPr>
          <p:cNvPr id="73" name="Google Shape;119;p19">
            <a:extLst>
              <a:ext uri="{FF2B5EF4-FFF2-40B4-BE49-F238E27FC236}">
                <a16:creationId xmlns:a16="http://schemas.microsoft.com/office/drawing/2014/main" id="{E436E81F-4C81-41F4-9757-0E54CCD82388}"/>
              </a:ext>
            </a:extLst>
          </p:cNvPr>
          <p:cNvSpPr/>
          <p:nvPr/>
        </p:nvSpPr>
        <p:spPr>
          <a:xfrm flipH="1">
            <a:off x="5576359" y="4771476"/>
            <a:ext cx="710877" cy="433678"/>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value3</a:t>
            </a:r>
            <a:endParaRPr dirty="0"/>
          </a:p>
        </p:txBody>
      </p:sp>
      <p:cxnSp>
        <p:nvCxnSpPr>
          <p:cNvPr id="75" name="直接箭头连接符 74">
            <a:extLst>
              <a:ext uri="{FF2B5EF4-FFF2-40B4-BE49-F238E27FC236}">
                <a16:creationId xmlns:a16="http://schemas.microsoft.com/office/drawing/2014/main" id="{53D2E97F-4279-4884-B6E1-18CFBB243871}"/>
              </a:ext>
            </a:extLst>
          </p:cNvPr>
          <p:cNvCxnSpPr>
            <a:stCxn id="71" idx="0"/>
            <a:endCxn id="48" idx="4"/>
          </p:cNvCxnSpPr>
          <p:nvPr/>
        </p:nvCxnSpPr>
        <p:spPr>
          <a:xfrm flipV="1">
            <a:off x="4054049" y="4612253"/>
            <a:ext cx="5420" cy="1837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53D32CC-B675-4AB6-A340-8238F8AFD9B5}"/>
              </a:ext>
            </a:extLst>
          </p:cNvPr>
          <p:cNvCxnSpPr>
            <a:stCxn id="72" idx="0"/>
            <a:endCxn id="51" idx="4"/>
          </p:cNvCxnSpPr>
          <p:nvPr/>
        </p:nvCxnSpPr>
        <p:spPr>
          <a:xfrm flipV="1">
            <a:off x="5012946" y="4604089"/>
            <a:ext cx="5" cy="1837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190D5BAD-EEC1-47DE-B451-27E78B75D54D}"/>
              </a:ext>
            </a:extLst>
          </p:cNvPr>
          <p:cNvCxnSpPr>
            <a:stCxn id="73" idx="0"/>
            <a:endCxn id="55" idx="2"/>
          </p:cNvCxnSpPr>
          <p:nvPr/>
        </p:nvCxnSpPr>
        <p:spPr>
          <a:xfrm flipH="1" flipV="1">
            <a:off x="5928754" y="4546745"/>
            <a:ext cx="3043" cy="2247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2" name="Google Shape;311;p20">
            <a:extLst>
              <a:ext uri="{FF2B5EF4-FFF2-40B4-BE49-F238E27FC236}">
                <a16:creationId xmlns:a16="http://schemas.microsoft.com/office/drawing/2014/main" id="{CB5F7F78-E548-49C8-87F2-C7B7B0D56829}"/>
              </a:ext>
            </a:extLst>
          </p:cNvPr>
          <p:cNvGrpSpPr/>
          <p:nvPr/>
        </p:nvGrpSpPr>
        <p:grpSpPr>
          <a:xfrm>
            <a:off x="3028007" y="4068503"/>
            <a:ext cx="535200" cy="535200"/>
            <a:chOff x="7503475" y="912875"/>
            <a:chExt cx="535200" cy="535200"/>
          </a:xfrm>
        </p:grpSpPr>
        <p:sp>
          <p:nvSpPr>
            <p:cNvPr id="83" name="Google Shape;312;p20">
              <a:extLst>
                <a:ext uri="{FF2B5EF4-FFF2-40B4-BE49-F238E27FC236}">
                  <a16:creationId xmlns:a16="http://schemas.microsoft.com/office/drawing/2014/main" id="{183FCF9E-DB70-4C17-8B5F-8F0553B84B46}"/>
                </a:ext>
              </a:extLst>
            </p:cNvPr>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pic>
          <p:nvPicPr>
            <p:cNvPr id="84" name="Google Shape;313;p20" descr="\sum" title="MathEquation,#565656">
              <a:extLst>
                <a:ext uri="{FF2B5EF4-FFF2-40B4-BE49-F238E27FC236}">
                  <a16:creationId xmlns:a16="http://schemas.microsoft.com/office/drawing/2014/main" id="{AA7F9F95-2C0D-42D0-82C2-57044191DCCA}"/>
                </a:ext>
              </a:extLst>
            </p:cNvPr>
            <p:cNvPicPr preferRelativeResize="0"/>
            <p:nvPr/>
          </p:nvPicPr>
          <p:blipFill>
            <a:blip r:embed="rId3">
              <a:alphaModFix/>
            </a:blip>
            <a:stretch>
              <a:fillRect/>
            </a:stretch>
          </p:blipFill>
          <p:spPr>
            <a:xfrm>
              <a:off x="7626450" y="1015775"/>
              <a:ext cx="289262" cy="329399"/>
            </a:xfrm>
            <a:prstGeom prst="rect">
              <a:avLst/>
            </a:prstGeom>
            <a:noFill/>
            <a:ln>
              <a:noFill/>
            </a:ln>
          </p:spPr>
        </p:pic>
      </p:grpSp>
      <p:sp>
        <p:nvSpPr>
          <p:cNvPr id="91" name="Google Shape;119;p19">
            <a:extLst>
              <a:ext uri="{FF2B5EF4-FFF2-40B4-BE49-F238E27FC236}">
                <a16:creationId xmlns:a16="http://schemas.microsoft.com/office/drawing/2014/main" id="{5228E455-B757-4E6C-BB19-5DEEB707C10C}"/>
              </a:ext>
            </a:extLst>
          </p:cNvPr>
          <p:cNvSpPr/>
          <p:nvPr/>
        </p:nvSpPr>
        <p:spPr>
          <a:xfrm flipH="1">
            <a:off x="1815605" y="4113453"/>
            <a:ext cx="979938" cy="444112"/>
          </a:xfrm>
          <a:prstGeom prst="rect">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dirty="0"/>
              <a:t>Attention</a:t>
            </a:r>
            <a:endParaRPr dirty="0"/>
          </a:p>
        </p:txBody>
      </p:sp>
      <p:cxnSp>
        <p:nvCxnSpPr>
          <p:cNvPr id="97" name="直接箭头连接符 96">
            <a:extLst>
              <a:ext uri="{FF2B5EF4-FFF2-40B4-BE49-F238E27FC236}">
                <a16:creationId xmlns:a16="http://schemas.microsoft.com/office/drawing/2014/main" id="{E821272F-7A07-4B87-94A0-59C264BA1FB6}"/>
              </a:ext>
            </a:extLst>
          </p:cNvPr>
          <p:cNvCxnSpPr>
            <a:stCxn id="54" idx="2"/>
            <a:endCxn id="51" idx="6"/>
          </p:cNvCxnSpPr>
          <p:nvPr/>
        </p:nvCxnSpPr>
        <p:spPr>
          <a:xfrm flipH="1">
            <a:off x="5280551" y="4325669"/>
            <a:ext cx="380607" cy="108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78C50434-4E72-47F0-AE5B-317C17EC6AB3}"/>
              </a:ext>
            </a:extLst>
          </p:cNvPr>
          <p:cNvCxnSpPr>
            <a:stCxn id="51" idx="2"/>
            <a:endCxn id="48" idx="6"/>
          </p:cNvCxnSpPr>
          <p:nvPr/>
        </p:nvCxnSpPr>
        <p:spPr>
          <a:xfrm flipH="1">
            <a:off x="4327069" y="4336489"/>
            <a:ext cx="418282" cy="81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直接箭头连接符 100">
            <a:extLst>
              <a:ext uri="{FF2B5EF4-FFF2-40B4-BE49-F238E27FC236}">
                <a16:creationId xmlns:a16="http://schemas.microsoft.com/office/drawing/2014/main" id="{6DBE7C3A-0989-4EDA-ACDE-0EA419E6C5DA}"/>
              </a:ext>
            </a:extLst>
          </p:cNvPr>
          <p:cNvCxnSpPr>
            <a:stCxn id="48" idx="2"/>
            <a:endCxn id="83" idx="6"/>
          </p:cNvCxnSpPr>
          <p:nvPr/>
        </p:nvCxnSpPr>
        <p:spPr>
          <a:xfrm flipH="1" flipV="1">
            <a:off x="3563207" y="4336103"/>
            <a:ext cx="228662" cy="85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3" name="直接箭头连接符 102">
            <a:extLst>
              <a:ext uri="{FF2B5EF4-FFF2-40B4-BE49-F238E27FC236}">
                <a16:creationId xmlns:a16="http://schemas.microsoft.com/office/drawing/2014/main" id="{AA82CCC6-CDBA-4D09-8A5D-AD4F57D608C3}"/>
              </a:ext>
            </a:extLst>
          </p:cNvPr>
          <p:cNvCxnSpPr>
            <a:stCxn id="83" idx="2"/>
            <a:endCxn id="91" idx="1"/>
          </p:cNvCxnSpPr>
          <p:nvPr/>
        </p:nvCxnSpPr>
        <p:spPr>
          <a:xfrm flipH="1" flipV="1">
            <a:off x="2795543" y="4335509"/>
            <a:ext cx="232464" cy="5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46680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07"/>
        <p:cNvGrpSpPr/>
        <p:nvPr/>
      </p:nvGrpSpPr>
      <p:grpSpPr>
        <a:xfrm>
          <a:off x="0" y="0"/>
          <a:ext cx="0" cy="0"/>
          <a:chOff x="0" y="0"/>
          <a:chExt cx="0" cy="0"/>
        </a:xfrm>
      </p:grpSpPr>
      <p:sp>
        <p:nvSpPr>
          <p:cNvPr id="308" name="Google Shape;308;p20"/>
          <p:cNvSpPr/>
          <p:nvPr/>
        </p:nvSpPr>
        <p:spPr>
          <a:xfrm>
            <a:off x="287200" y="15793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900">
                <a:solidFill>
                  <a:srgbClr val="666666"/>
                </a:solidFill>
              </a:rPr>
              <a:t>Softmax</a:t>
            </a:r>
            <a:endParaRPr sz="1900">
              <a:solidFill>
                <a:srgbClr val="666666"/>
              </a:solidFill>
            </a:endParaRPr>
          </a:p>
        </p:txBody>
      </p:sp>
      <p:sp>
        <p:nvSpPr>
          <p:cNvPr id="309" name="Google Shape;309;p20"/>
          <p:cNvSpPr/>
          <p:nvPr/>
        </p:nvSpPr>
        <p:spPr>
          <a:xfrm>
            <a:off x="287200" y="25099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900">
                <a:solidFill>
                  <a:srgbClr val="666666"/>
                </a:solidFill>
              </a:rPr>
              <a:t>Convolve</a:t>
            </a:r>
            <a:endParaRPr sz="1900">
              <a:solidFill>
                <a:srgbClr val="666666"/>
              </a:solidFill>
            </a:endParaRPr>
          </a:p>
        </p:txBody>
      </p:sp>
      <p:sp>
        <p:nvSpPr>
          <p:cNvPr id="310" name="Google Shape;310;p20"/>
          <p:cNvSpPr/>
          <p:nvPr/>
        </p:nvSpPr>
        <p:spPr>
          <a:xfrm>
            <a:off x="330600" y="34404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900">
                <a:solidFill>
                  <a:srgbClr val="666666"/>
                </a:solidFill>
              </a:rPr>
              <a:t>Sharpen</a:t>
            </a:r>
            <a:endParaRPr sz="1900">
              <a:solidFill>
                <a:srgbClr val="666666"/>
              </a:solidFill>
            </a:endParaRPr>
          </a:p>
        </p:txBody>
      </p:sp>
      <p:grpSp>
        <p:nvGrpSpPr>
          <p:cNvPr id="311" name="Google Shape;311;p20"/>
          <p:cNvGrpSpPr/>
          <p:nvPr/>
        </p:nvGrpSpPr>
        <p:grpSpPr>
          <a:xfrm>
            <a:off x="7503475" y="1198625"/>
            <a:ext cx="535200" cy="535200"/>
            <a:chOff x="7503475" y="912875"/>
            <a:chExt cx="535200" cy="535200"/>
          </a:xfrm>
        </p:grpSpPr>
        <p:sp>
          <p:nvSpPr>
            <p:cNvPr id="312" name="Google Shape;312;p20"/>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pic>
          <p:nvPicPr>
            <p:cNvPr id="313" name="Google Shape;313;p20" descr="\sum" title="MathEquation,#565656"/>
            <p:cNvPicPr preferRelativeResize="0"/>
            <p:nvPr/>
          </p:nvPicPr>
          <p:blipFill>
            <a:blip r:embed="rId3">
              <a:alphaModFix/>
            </a:blip>
            <a:stretch>
              <a:fillRect/>
            </a:stretch>
          </p:blipFill>
          <p:spPr>
            <a:xfrm>
              <a:off x="7626450" y="1015775"/>
              <a:ext cx="289262" cy="329399"/>
            </a:xfrm>
            <a:prstGeom prst="rect">
              <a:avLst/>
            </a:prstGeom>
            <a:noFill/>
            <a:ln>
              <a:noFill/>
            </a:ln>
          </p:spPr>
        </p:pic>
      </p:grpSp>
      <p:grpSp>
        <p:nvGrpSpPr>
          <p:cNvPr id="314" name="Google Shape;314;p20"/>
          <p:cNvGrpSpPr/>
          <p:nvPr/>
        </p:nvGrpSpPr>
        <p:grpSpPr>
          <a:xfrm>
            <a:off x="7503475" y="3086775"/>
            <a:ext cx="535200" cy="535200"/>
            <a:chOff x="7503475" y="2981725"/>
            <a:chExt cx="535200" cy="535200"/>
          </a:xfrm>
        </p:grpSpPr>
        <p:sp>
          <p:nvSpPr>
            <p:cNvPr id="315" name="Google Shape;315;p20"/>
            <p:cNvSpPr/>
            <p:nvPr/>
          </p:nvSpPr>
          <p:spPr>
            <a:xfrm>
              <a:off x="7503475" y="29817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pic>
          <p:nvPicPr>
            <p:cNvPr id="316" name="Google Shape;316;p20" descr="\times" title="MathEquation,#565656"/>
            <p:cNvPicPr preferRelativeResize="0"/>
            <p:nvPr/>
          </p:nvPicPr>
          <p:blipFill>
            <a:blip r:embed="rId4">
              <a:alphaModFix/>
            </a:blip>
            <a:stretch>
              <a:fillRect/>
            </a:stretch>
          </p:blipFill>
          <p:spPr>
            <a:xfrm>
              <a:off x="7626450" y="3124269"/>
              <a:ext cx="289250" cy="246581"/>
            </a:xfrm>
            <a:prstGeom prst="rect">
              <a:avLst/>
            </a:prstGeom>
            <a:noFill/>
            <a:ln>
              <a:noFill/>
            </a:ln>
          </p:spPr>
        </p:pic>
      </p:grpSp>
      <p:grpSp>
        <p:nvGrpSpPr>
          <p:cNvPr id="317" name="Google Shape;317;p20"/>
          <p:cNvGrpSpPr/>
          <p:nvPr/>
        </p:nvGrpSpPr>
        <p:grpSpPr>
          <a:xfrm>
            <a:off x="7503475" y="2142700"/>
            <a:ext cx="535200" cy="535200"/>
            <a:chOff x="7503475" y="1967125"/>
            <a:chExt cx="535200" cy="535200"/>
          </a:xfrm>
        </p:grpSpPr>
        <p:sp>
          <p:nvSpPr>
            <p:cNvPr id="318" name="Google Shape;318;p20"/>
            <p:cNvSpPr/>
            <p:nvPr/>
          </p:nvSpPr>
          <p:spPr>
            <a:xfrm>
              <a:off x="7503475" y="19671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pic>
          <p:nvPicPr>
            <p:cNvPr id="319" name="Google Shape;319;p20" descr="\cdot" title="MathEquation,#565656"/>
            <p:cNvPicPr preferRelativeResize="0"/>
            <p:nvPr/>
          </p:nvPicPr>
          <p:blipFill>
            <a:blip r:embed="rId5">
              <a:alphaModFix/>
            </a:blip>
            <a:stretch>
              <a:fillRect/>
            </a:stretch>
          </p:blipFill>
          <p:spPr>
            <a:xfrm>
              <a:off x="7676213" y="2126400"/>
              <a:ext cx="189716" cy="329401"/>
            </a:xfrm>
            <a:prstGeom prst="rect">
              <a:avLst/>
            </a:prstGeom>
            <a:noFill/>
            <a:ln>
              <a:noFill/>
            </a:ln>
          </p:spPr>
        </p:pic>
      </p:grpSp>
      <p:grpSp>
        <p:nvGrpSpPr>
          <p:cNvPr id="320" name="Google Shape;320;p20"/>
          <p:cNvGrpSpPr/>
          <p:nvPr/>
        </p:nvGrpSpPr>
        <p:grpSpPr>
          <a:xfrm>
            <a:off x="7503475" y="4030850"/>
            <a:ext cx="535200" cy="535200"/>
            <a:chOff x="7503475" y="3745100"/>
            <a:chExt cx="535200" cy="535200"/>
          </a:xfrm>
        </p:grpSpPr>
        <p:pic>
          <p:nvPicPr>
            <p:cNvPr id="321" name="Google Shape;321;p20" descr="+" title="MathEquation,#585858"/>
            <p:cNvPicPr preferRelativeResize="0"/>
            <p:nvPr/>
          </p:nvPicPr>
          <p:blipFill>
            <a:blip r:embed="rId6">
              <a:alphaModFix/>
            </a:blip>
            <a:stretch>
              <a:fillRect/>
            </a:stretch>
          </p:blipFill>
          <p:spPr>
            <a:xfrm>
              <a:off x="7577600" y="3803262"/>
              <a:ext cx="386950" cy="418876"/>
            </a:xfrm>
            <a:prstGeom prst="rect">
              <a:avLst/>
            </a:prstGeom>
            <a:noFill/>
            <a:ln>
              <a:noFill/>
            </a:ln>
          </p:spPr>
        </p:pic>
        <p:sp>
          <p:nvSpPr>
            <p:cNvPr id="322" name="Google Shape;322;p20"/>
            <p:cNvSpPr/>
            <p:nvPr/>
          </p:nvSpPr>
          <p:spPr>
            <a:xfrm>
              <a:off x="7503475" y="374510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26"/>
        <p:cNvGrpSpPr/>
        <p:nvPr/>
      </p:nvGrpSpPr>
      <p:grpSpPr>
        <a:xfrm>
          <a:off x="0" y="0"/>
          <a:ext cx="0" cy="0"/>
          <a:chOff x="0" y="0"/>
          <a:chExt cx="0" cy="0"/>
        </a:xfrm>
      </p:grpSpPr>
      <p:sp>
        <p:nvSpPr>
          <p:cNvPr id="327" name="Google Shape;327;p21"/>
          <p:cNvSpPr/>
          <p:nvPr/>
        </p:nvSpPr>
        <p:spPr>
          <a:xfrm>
            <a:off x="7503475" y="40308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328" name="Google Shape;328;p21"/>
          <p:cNvSpPr/>
          <p:nvPr/>
        </p:nvSpPr>
        <p:spPr>
          <a:xfrm>
            <a:off x="287200" y="15793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en" sz="1900">
                <a:solidFill>
                  <a:srgbClr val="FFFFFF"/>
                </a:solidFill>
              </a:rPr>
              <a:t>Softmax</a:t>
            </a:r>
            <a:endParaRPr sz="1900">
              <a:solidFill>
                <a:srgbClr val="FFFFFF"/>
              </a:solidFill>
            </a:endParaRPr>
          </a:p>
        </p:txBody>
      </p:sp>
      <p:sp>
        <p:nvSpPr>
          <p:cNvPr id="329" name="Google Shape;329;p21"/>
          <p:cNvSpPr/>
          <p:nvPr/>
        </p:nvSpPr>
        <p:spPr>
          <a:xfrm>
            <a:off x="287200" y="250990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en" sz="1900">
                <a:solidFill>
                  <a:srgbClr val="FFFFFF"/>
                </a:solidFill>
              </a:rPr>
              <a:t>Convolve</a:t>
            </a:r>
            <a:endParaRPr sz="1900">
              <a:solidFill>
                <a:srgbClr val="FFFFFF"/>
              </a:solidFill>
            </a:endParaRPr>
          </a:p>
        </p:txBody>
      </p:sp>
      <p:sp>
        <p:nvSpPr>
          <p:cNvPr id="330" name="Google Shape;330;p21"/>
          <p:cNvSpPr/>
          <p:nvPr/>
        </p:nvSpPr>
        <p:spPr>
          <a:xfrm>
            <a:off x="330600" y="3440450"/>
            <a:ext cx="3027300" cy="686700"/>
          </a:xfrm>
          <a:prstGeom prst="roundRect">
            <a:avLst>
              <a:gd name="adj" fmla="val 50000"/>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en" sz="1900">
                <a:solidFill>
                  <a:srgbClr val="FFFFFF"/>
                </a:solidFill>
              </a:rPr>
              <a:t>Sharpen</a:t>
            </a:r>
            <a:endParaRPr sz="1900">
              <a:solidFill>
                <a:srgbClr val="FFFFFF"/>
              </a:solidFill>
            </a:endParaRPr>
          </a:p>
        </p:txBody>
      </p:sp>
      <p:grpSp>
        <p:nvGrpSpPr>
          <p:cNvPr id="331" name="Google Shape;331;p21"/>
          <p:cNvGrpSpPr/>
          <p:nvPr/>
        </p:nvGrpSpPr>
        <p:grpSpPr>
          <a:xfrm>
            <a:off x="7503475" y="3086775"/>
            <a:ext cx="535200" cy="535200"/>
            <a:chOff x="7503475" y="2801025"/>
            <a:chExt cx="535200" cy="535200"/>
          </a:xfrm>
        </p:grpSpPr>
        <p:sp>
          <p:nvSpPr>
            <p:cNvPr id="332" name="Google Shape;332;p21"/>
            <p:cNvSpPr/>
            <p:nvPr/>
          </p:nvSpPr>
          <p:spPr>
            <a:xfrm>
              <a:off x="7503475" y="280102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pic>
          <p:nvPicPr>
            <p:cNvPr id="333" name="Google Shape;333;p21" descr="\times" title="MathEquation,#fefcff"/>
            <p:cNvPicPr preferRelativeResize="0"/>
            <p:nvPr/>
          </p:nvPicPr>
          <p:blipFill>
            <a:blip r:embed="rId3">
              <a:alphaModFix/>
            </a:blip>
            <a:stretch>
              <a:fillRect/>
            </a:stretch>
          </p:blipFill>
          <p:spPr>
            <a:xfrm>
              <a:off x="7626453" y="2943569"/>
              <a:ext cx="283050" cy="241300"/>
            </a:xfrm>
            <a:prstGeom prst="rect">
              <a:avLst/>
            </a:prstGeom>
            <a:noFill/>
            <a:ln>
              <a:noFill/>
            </a:ln>
          </p:spPr>
        </p:pic>
      </p:grpSp>
      <p:grpSp>
        <p:nvGrpSpPr>
          <p:cNvPr id="334" name="Google Shape;334;p21"/>
          <p:cNvGrpSpPr/>
          <p:nvPr/>
        </p:nvGrpSpPr>
        <p:grpSpPr>
          <a:xfrm>
            <a:off x="7503475" y="2142700"/>
            <a:ext cx="535200" cy="535200"/>
            <a:chOff x="7503475" y="1856950"/>
            <a:chExt cx="535200" cy="535200"/>
          </a:xfrm>
        </p:grpSpPr>
        <p:sp>
          <p:nvSpPr>
            <p:cNvPr id="335" name="Google Shape;335;p21"/>
            <p:cNvSpPr/>
            <p:nvPr/>
          </p:nvSpPr>
          <p:spPr>
            <a:xfrm>
              <a:off x="7503475" y="1856950"/>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pic>
          <p:nvPicPr>
            <p:cNvPr id="336" name="Google Shape;336;p21" descr="\cdot" title="MathEquation,#fefcff"/>
            <p:cNvPicPr preferRelativeResize="0"/>
            <p:nvPr/>
          </p:nvPicPr>
          <p:blipFill>
            <a:blip r:embed="rId4">
              <a:alphaModFix/>
            </a:blip>
            <a:stretch>
              <a:fillRect/>
            </a:stretch>
          </p:blipFill>
          <p:spPr>
            <a:xfrm>
              <a:off x="7676213" y="2016229"/>
              <a:ext cx="190180" cy="330200"/>
            </a:xfrm>
            <a:prstGeom prst="rect">
              <a:avLst/>
            </a:prstGeom>
            <a:noFill/>
            <a:ln>
              <a:noFill/>
            </a:ln>
          </p:spPr>
        </p:pic>
      </p:grpSp>
      <p:pic>
        <p:nvPicPr>
          <p:cNvPr id="337" name="Google Shape;337;p21" descr="+" title="MathEquation,#fefcff"/>
          <p:cNvPicPr preferRelativeResize="0"/>
          <p:nvPr/>
        </p:nvPicPr>
        <p:blipFill>
          <a:blip r:embed="rId5">
            <a:alphaModFix/>
          </a:blip>
          <a:stretch>
            <a:fillRect/>
          </a:stretch>
        </p:blipFill>
        <p:spPr>
          <a:xfrm>
            <a:off x="7577600" y="4089025"/>
            <a:ext cx="387160" cy="419101"/>
          </a:xfrm>
          <a:prstGeom prst="rect">
            <a:avLst/>
          </a:prstGeom>
          <a:noFill/>
          <a:ln>
            <a:noFill/>
          </a:ln>
        </p:spPr>
      </p:pic>
      <p:grpSp>
        <p:nvGrpSpPr>
          <p:cNvPr id="338" name="Google Shape;338;p21"/>
          <p:cNvGrpSpPr/>
          <p:nvPr/>
        </p:nvGrpSpPr>
        <p:grpSpPr>
          <a:xfrm>
            <a:off x="7503475" y="1198625"/>
            <a:ext cx="535200" cy="535200"/>
            <a:chOff x="7503475" y="912875"/>
            <a:chExt cx="535200" cy="535200"/>
          </a:xfrm>
        </p:grpSpPr>
        <p:sp>
          <p:nvSpPr>
            <p:cNvPr id="339" name="Google Shape;339;p21"/>
            <p:cNvSpPr/>
            <p:nvPr/>
          </p:nvSpPr>
          <p:spPr>
            <a:xfrm>
              <a:off x="7503475" y="912875"/>
              <a:ext cx="535200" cy="535200"/>
            </a:xfrm>
            <a:prstGeom prst="ellipse">
              <a:avLst/>
            </a:prstGeom>
            <a:gradFill>
              <a:gsLst>
                <a:gs pos="0">
                  <a:srgbClr val="69D4F4">
                    <a:alpha val="26274"/>
                  </a:srgbClr>
                </a:gs>
                <a:gs pos="100000">
                  <a:srgbClr val="9F39D5">
                    <a:alpha val="16862"/>
                  </a:srgbClr>
                </a:gs>
              </a:gsLst>
              <a:lin ang="13500032" scaled="0"/>
            </a:gra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pic>
          <p:nvPicPr>
            <p:cNvPr id="340" name="Google Shape;340;p21" descr="\sum" title="MathEquation,#f8f9fc"/>
            <p:cNvPicPr preferRelativeResize="0"/>
            <p:nvPr/>
          </p:nvPicPr>
          <p:blipFill>
            <a:blip r:embed="rId6">
              <a:alphaModFix/>
            </a:blip>
            <a:stretch>
              <a:fillRect/>
            </a:stretch>
          </p:blipFill>
          <p:spPr>
            <a:xfrm>
              <a:off x="7626450" y="1015776"/>
              <a:ext cx="289968" cy="330201"/>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cxnSp>
        <p:nvCxnSpPr>
          <p:cNvPr id="345" name="Google Shape;345;p22"/>
          <p:cNvCxnSpPr/>
          <p:nvPr/>
        </p:nvCxnSpPr>
        <p:spPr>
          <a:xfrm rot="5400000" flipH="1">
            <a:off x="2509550" y="195822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grpSp>
        <p:nvGrpSpPr>
          <p:cNvPr id="346" name="Google Shape;346;p22"/>
          <p:cNvGrpSpPr/>
          <p:nvPr/>
        </p:nvGrpSpPr>
        <p:grpSpPr>
          <a:xfrm>
            <a:off x="3037731" y="4010908"/>
            <a:ext cx="255900" cy="258300"/>
            <a:chOff x="2372506" y="3438683"/>
            <a:chExt cx="255900" cy="258300"/>
          </a:xfrm>
        </p:grpSpPr>
        <p:pic>
          <p:nvPicPr>
            <p:cNvPr id="347" name="Google Shape;347;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48" name="Google Shape;348;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grpSp>
      <p:grpSp>
        <p:nvGrpSpPr>
          <p:cNvPr id="349" name="Google Shape;349;p22"/>
          <p:cNvGrpSpPr/>
          <p:nvPr/>
        </p:nvGrpSpPr>
        <p:grpSpPr>
          <a:xfrm>
            <a:off x="2541627" y="3979652"/>
            <a:ext cx="323668" cy="320833"/>
            <a:chOff x="7687999" y="1673849"/>
            <a:chExt cx="407181" cy="385200"/>
          </a:xfrm>
        </p:grpSpPr>
        <p:sp>
          <p:nvSpPr>
            <p:cNvPr id="350" name="Google Shape;350;p22"/>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351" name="Google Shape;351;p22"/>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52" name="Google Shape;352;p22"/>
          <p:cNvSpPr txBox="1"/>
          <p:nvPr/>
        </p:nvSpPr>
        <p:spPr>
          <a:xfrm>
            <a:off x="1231200" y="3850500"/>
            <a:ext cx="1634100" cy="179100"/>
          </a:xfrm>
          <a:prstGeom prst="rect">
            <a:avLst/>
          </a:prstGeom>
          <a:noFill/>
          <a:ln>
            <a:noFill/>
          </a:ln>
        </p:spPr>
        <p:txBody>
          <a:bodyPr spcFirstLastPara="1" wrap="square" lIns="91425" tIns="91425" rIns="91425" bIns="91425" anchor="t" anchorCtr="0">
            <a:noAutofit/>
          </a:bodyPr>
          <a:lstStyle/>
          <a:p>
            <a:pPr algn="ctr"/>
            <a:r>
              <a:rPr lang="en" sz="1100">
                <a:solidFill>
                  <a:schemeClr val="dk2"/>
                </a:solidFill>
              </a:rPr>
              <a:t>Positional </a:t>
            </a:r>
            <a:endParaRPr sz="1100">
              <a:solidFill>
                <a:schemeClr val="dk2"/>
              </a:solidFill>
            </a:endParaRPr>
          </a:p>
          <a:p>
            <a:pPr algn="ctr"/>
            <a:r>
              <a:rPr lang="en" sz="1100">
                <a:solidFill>
                  <a:schemeClr val="dk2"/>
                </a:solidFill>
              </a:rPr>
              <a:t>Encoding</a:t>
            </a:r>
            <a:endParaRPr sz="1100">
              <a:solidFill>
                <a:schemeClr val="dk2"/>
              </a:solidFill>
            </a:endParaRPr>
          </a:p>
        </p:txBody>
      </p:sp>
      <p:cxnSp>
        <p:nvCxnSpPr>
          <p:cNvPr id="353" name="Google Shape;353;p22"/>
          <p:cNvCxnSpPr>
            <a:stCxn id="348" idx="2"/>
            <a:endCxn id="350" idx="6"/>
          </p:cNvCxnSpPr>
          <p:nvPr/>
        </p:nvCxnSpPr>
        <p:spPr>
          <a:xfrm rot="10800000">
            <a:off x="2865231" y="4140058"/>
            <a:ext cx="172500" cy="0"/>
          </a:xfrm>
          <a:prstGeom prst="straightConnector1">
            <a:avLst/>
          </a:prstGeom>
          <a:noFill/>
          <a:ln w="9525" cap="flat" cmpd="sng">
            <a:solidFill>
              <a:schemeClr val="dk2"/>
            </a:solidFill>
            <a:prstDash val="solid"/>
            <a:round/>
            <a:headEnd type="none" w="med" len="med"/>
            <a:tailEnd type="none" w="med" len="med"/>
          </a:ln>
        </p:spPr>
      </p:cxnSp>
      <p:grpSp>
        <p:nvGrpSpPr>
          <p:cNvPr id="354" name="Google Shape;354;p22"/>
          <p:cNvGrpSpPr/>
          <p:nvPr/>
        </p:nvGrpSpPr>
        <p:grpSpPr>
          <a:xfrm>
            <a:off x="4931275" y="966587"/>
            <a:ext cx="2099400" cy="4516875"/>
            <a:chOff x="2211875" y="849675"/>
            <a:chExt cx="2099400" cy="4516875"/>
          </a:xfrm>
        </p:grpSpPr>
        <p:sp>
          <p:nvSpPr>
            <p:cNvPr id="355" name="Google Shape;355;p22"/>
            <p:cNvSpPr/>
            <p:nvPr/>
          </p:nvSpPr>
          <p:spPr>
            <a:xfrm>
              <a:off x="2211875" y="849675"/>
              <a:ext cx="2099400" cy="28143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356" name="Google Shape;356;p22"/>
            <p:cNvSpPr/>
            <p:nvPr/>
          </p:nvSpPr>
          <p:spPr>
            <a:xfrm>
              <a:off x="2466050" y="3001600"/>
              <a:ext cx="1515000" cy="5424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Masked</a:t>
              </a:r>
              <a:endParaRPr sz="1100">
                <a:solidFill>
                  <a:srgbClr val="666666"/>
                </a:solidFill>
              </a:endParaRPr>
            </a:p>
            <a:p>
              <a:pPr algn="ctr"/>
              <a:r>
                <a:rPr lang="en" sz="1100">
                  <a:solidFill>
                    <a:srgbClr val="666666"/>
                  </a:solidFill>
                </a:rPr>
                <a:t>Multi-Head</a:t>
              </a:r>
              <a:endParaRPr sz="1100">
                <a:solidFill>
                  <a:srgbClr val="666666"/>
                </a:solidFill>
              </a:endParaRPr>
            </a:p>
            <a:p>
              <a:pPr algn="ctr"/>
              <a:r>
                <a:rPr lang="en" sz="1100">
                  <a:solidFill>
                    <a:srgbClr val="666666"/>
                  </a:solidFill>
                </a:rPr>
                <a:t>Attention</a:t>
              </a:r>
              <a:endParaRPr sz="1100">
                <a:solidFill>
                  <a:srgbClr val="666666"/>
                </a:solidFill>
              </a:endParaRPr>
            </a:p>
          </p:txBody>
        </p:sp>
        <p:sp>
          <p:nvSpPr>
            <p:cNvPr id="357" name="Google Shape;357;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Add &amp; Norm</a:t>
              </a:r>
              <a:endParaRPr sz="1100">
                <a:solidFill>
                  <a:srgbClr val="666666"/>
                </a:solidFill>
              </a:endParaRPr>
            </a:p>
          </p:txBody>
        </p:sp>
        <p:sp>
          <p:nvSpPr>
            <p:cNvPr id="358" name="Google Shape;358;p22"/>
            <p:cNvSpPr/>
            <p:nvPr/>
          </p:nvSpPr>
          <p:spPr>
            <a:xfrm>
              <a:off x="246815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Output</a:t>
              </a:r>
              <a:endParaRPr sz="1100">
                <a:solidFill>
                  <a:srgbClr val="666666"/>
                </a:solidFill>
              </a:endParaRPr>
            </a:p>
            <a:p>
              <a:pPr algn="ctr"/>
              <a:r>
                <a:rPr lang="en" sz="1100">
                  <a:solidFill>
                    <a:srgbClr val="666666"/>
                  </a:solidFill>
                </a:rPr>
                <a:t>Embedding</a:t>
              </a:r>
              <a:endParaRPr sz="1100">
                <a:solidFill>
                  <a:srgbClr val="666666"/>
                </a:solidFill>
              </a:endParaRPr>
            </a:p>
          </p:txBody>
        </p:sp>
        <p:cxnSp>
          <p:nvCxnSpPr>
            <p:cNvPr id="359" name="Google Shape;359;p22"/>
            <p:cNvCxnSpPr>
              <a:stCxn id="360" idx="0"/>
              <a:endCxn id="358" idx="2"/>
            </p:cNvCxnSpPr>
            <p:nvPr/>
          </p:nvCxnSpPr>
          <p:spPr>
            <a:xfrm rot="10800000" flipH="1">
              <a:off x="3220775" y="4817250"/>
              <a:ext cx="4800" cy="171000"/>
            </a:xfrm>
            <a:prstGeom prst="straightConnector1">
              <a:avLst/>
            </a:prstGeom>
            <a:noFill/>
            <a:ln w="9525" cap="flat" cmpd="sng">
              <a:solidFill>
                <a:schemeClr val="dk2"/>
              </a:solidFill>
              <a:prstDash val="solid"/>
              <a:round/>
              <a:headEnd type="none" w="med" len="med"/>
              <a:tailEnd type="triangle" w="med" len="med"/>
            </a:ln>
          </p:spPr>
        </p:cxnSp>
        <p:cxnSp>
          <p:nvCxnSpPr>
            <p:cNvPr id="361" name="Google Shape;361;p22"/>
            <p:cNvCxnSpPr>
              <a:endCxn id="356" idx="2"/>
            </p:cNvCxnSpPr>
            <p:nvPr/>
          </p:nvCxnSpPr>
          <p:spPr>
            <a:xfrm rot="10800000">
              <a:off x="3223550" y="3544000"/>
              <a:ext cx="0" cy="378300"/>
            </a:xfrm>
            <a:prstGeom prst="straightConnector1">
              <a:avLst/>
            </a:prstGeom>
            <a:noFill/>
            <a:ln w="9525" cap="flat" cmpd="sng">
              <a:solidFill>
                <a:schemeClr val="dk2"/>
              </a:solidFill>
              <a:prstDash val="solid"/>
              <a:round/>
              <a:headEnd type="none" w="med" len="med"/>
              <a:tailEnd type="triangle" w="med" len="med"/>
            </a:ln>
          </p:spPr>
        </p:cxnSp>
        <p:cxnSp>
          <p:nvCxnSpPr>
            <p:cNvPr id="362" name="Google Shape;362;p22"/>
            <p:cNvCxnSpPr>
              <a:stCxn id="357"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63" name="Google Shape;363;p22"/>
            <p:cNvCxnSpPr>
              <a:stCxn id="356" idx="0"/>
              <a:endCxn id="357"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64" name="Google Shape;364;p22"/>
            <p:cNvSpPr/>
            <p:nvPr/>
          </p:nvSpPr>
          <p:spPr>
            <a:xfrm>
              <a:off x="2466000" y="2092850"/>
              <a:ext cx="1515000" cy="385200"/>
            </a:xfrm>
            <a:prstGeom prst="roundRect">
              <a:avLst>
                <a:gd name="adj" fmla="val 16667"/>
              </a:avLst>
            </a:prstGeom>
            <a:gradFill>
              <a:gsLst>
                <a:gs pos="0">
                  <a:srgbClr val="F7E9D4"/>
                </a:gs>
                <a:gs pos="100000">
                  <a:srgbClr val="E6B94E"/>
                </a:gs>
              </a:gsLst>
              <a:lin ang="2698631"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Multi-Head</a:t>
              </a:r>
              <a:endParaRPr sz="1100">
                <a:solidFill>
                  <a:srgbClr val="666666"/>
                </a:solidFill>
              </a:endParaRPr>
            </a:p>
            <a:p>
              <a:pPr algn="ctr"/>
              <a:r>
                <a:rPr lang="en" sz="1100">
                  <a:solidFill>
                    <a:srgbClr val="666666"/>
                  </a:solidFill>
                </a:rPr>
                <a:t>Attention</a:t>
              </a:r>
              <a:endParaRPr sz="1100">
                <a:solidFill>
                  <a:srgbClr val="666666"/>
                </a:solidFill>
              </a:endParaRPr>
            </a:p>
          </p:txBody>
        </p:sp>
        <p:sp>
          <p:nvSpPr>
            <p:cNvPr id="365" name="Google Shape;365;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Add &amp; Norm</a:t>
              </a:r>
              <a:endParaRPr sz="1100">
                <a:solidFill>
                  <a:srgbClr val="666666"/>
                </a:solidFill>
              </a:endParaRPr>
            </a:p>
          </p:txBody>
        </p:sp>
        <p:cxnSp>
          <p:nvCxnSpPr>
            <p:cNvPr id="366" name="Google Shape;366;p22"/>
            <p:cNvCxnSpPr>
              <a:stCxn id="357" idx="0"/>
              <a:endCxn id="364"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67" name="Google Shape;367;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60" name="Google Shape;360;p22"/>
            <p:cNvSpPr txBox="1"/>
            <p:nvPr/>
          </p:nvSpPr>
          <p:spPr>
            <a:xfrm>
              <a:off x="2432525" y="4988250"/>
              <a:ext cx="1576500" cy="378300"/>
            </a:xfrm>
            <a:prstGeom prst="rect">
              <a:avLst/>
            </a:prstGeom>
            <a:noFill/>
            <a:ln>
              <a:noFill/>
            </a:ln>
          </p:spPr>
          <p:txBody>
            <a:bodyPr spcFirstLastPara="1" wrap="square" lIns="91425" tIns="91425" rIns="91425" bIns="91425" anchor="t" anchorCtr="0">
              <a:noAutofit/>
            </a:bodyPr>
            <a:lstStyle/>
            <a:p>
              <a:r>
                <a:rPr lang="en" sz="1100">
                  <a:solidFill>
                    <a:srgbClr val="999999"/>
                  </a:solidFill>
                </a:rPr>
                <a:t>Outputs(shifted right)</a:t>
              </a:r>
              <a:endParaRPr sz="1100">
                <a:solidFill>
                  <a:srgbClr val="999999"/>
                </a:solidFill>
              </a:endParaRPr>
            </a:p>
          </p:txBody>
        </p:sp>
      </p:grpSp>
      <p:grpSp>
        <p:nvGrpSpPr>
          <p:cNvPr id="368" name="Google Shape;368;p22"/>
          <p:cNvGrpSpPr/>
          <p:nvPr/>
        </p:nvGrpSpPr>
        <p:grpSpPr>
          <a:xfrm>
            <a:off x="5812231" y="4010920"/>
            <a:ext cx="255900" cy="258300"/>
            <a:chOff x="2372506" y="3438683"/>
            <a:chExt cx="255900" cy="258300"/>
          </a:xfrm>
        </p:grpSpPr>
        <p:pic>
          <p:nvPicPr>
            <p:cNvPr id="369" name="Google Shape;369;p22"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370" name="Google Shape;370;p22"/>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grpSp>
      <p:cxnSp>
        <p:nvCxnSpPr>
          <p:cNvPr id="371" name="Google Shape;371;p22"/>
          <p:cNvCxnSpPr>
            <a:stCxn id="358" idx="0"/>
            <a:endCxn id="370" idx="4"/>
          </p:cNvCxnSpPr>
          <p:nvPr/>
        </p:nvCxnSpPr>
        <p:spPr>
          <a:xfrm rot="10800000">
            <a:off x="5940250" y="4269100"/>
            <a:ext cx="4800" cy="229200"/>
          </a:xfrm>
          <a:prstGeom prst="straightConnector1">
            <a:avLst/>
          </a:prstGeom>
          <a:noFill/>
          <a:ln w="9525" cap="flat" cmpd="sng">
            <a:solidFill>
              <a:schemeClr val="dk2"/>
            </a:solidFill>
            <a:prstDash val="solid"/>
            <a:round/>
            <a:headEnd type="none" w="med" len="med"/>
            <a:tailEnd type="triangle" w="med" len="med"/>
          </a:ln>
        </p:spPr>
      </p:cxnSp>
      <p:grpSp>
        <p:nvGrpSpPr>
          <p:cNvPr id="372" name="Google Shape;372;p22"/>
          <p:cNvGrpSpPr/>
          <p:nvPr/>
        </p:nvGrpSpPr>
        <p:grpSpPr>
          <a:xfrm>
            <a:off x="6208364" y="3979666"/>
            <a:ext cx="323623" cy="320833"/>
            <a:chOff x="6555655" y="1673849"/>
            <a:chExt cx="407124" cy="385200"/>
          </a:xfrm>
        </p:grpSpPr>
        <p:sp>
          <p:nvSpPr>
            <p:cNvPr id="373" name="Google Shape;373;p22"/>
            <p:cNvSpPr/>
            <p:nvPr/>
          </p:nvSpPr>
          <p:spPr>
            <a:xfrm>
              <a:off x="6555655"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374" name="Google Shape;374;p22"/>
            <p:cNvSpPr/>
            <p:nvPr/>
          </p:nvSpPr>
          <p:spPr>
            <a:xfrm flipH="1">
              <a:off x="6555700" y="1750984"/>
              <a:ext cx="407079" cy="230891"/>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chemeClr val="dk2"/>
              </a:solidFill>
              <a:prstDash val="solid"/>
              <a:round/>
              <a:headEnd type="none" w="med" len="med"/>
              <a:tailEnd type="none" w="med" len="med"/>
            </a:ln>
          </p:spPr>
        </p:sp>
      </p:grpSp>
      <p:sp>
        <p:nvSpPr>
          <p:cNvPr id="375" name="Google Shape;375;p22"/>
          <p:cNvSpPr txBox="1"/>
          <p:nvPr/>
        </p:nvSpPr>
        <p:spPr>
          <a:xfrm>
            <a:off x="6242625" y="3850488"/>
            <a:ext cx="1634100" cy="179100"/>
          </a:xfrm>
          <a:prstGeom prst="rect">
            <a:avLst/>
          </a:prstGeom>
          <a:noFill/>
          <a:ln>
            <a:noFill/>
          </a:ln>
        </p:spPr>
        <p:txBody>
          <a:bodyPr spcFirstLastPara="1" wrap="square" lIns="91425" tIns="91425" rIns="91425" bIns="91425" anchor="t" anchorCtr="0">
            <a:noAutofit/>
          </a:bodyPr>
          <a:lstStyle/>
          <a:p>
            <a:pPr algn="ctr"/>
            <a:r>
              <a:rPr lang="en" sz="1100">
                <a:solidFill>
                  <a:schemeClr val="dk2"/>
                </a:solidFill>
              </a:rPr>
              <a:t>Positional </a:t>
            </a:r>
            <a:endParaRPr sz="1100">
              <a:solidFill>
                <a:schemeClr val="dk2"/>
              </a:solidFill>
            </a:endParaRPr>
          </a:p>
          <a:p>
            <a:pPr algn="ctr"/>
            <a:r>
              <a:rPr lang="en" sz="1100">
                <a:solidFill>
                  <a:schemeClr val="dk2"/>
                </a:solidFill>
              </a:rPr>
              <a:t>Encoding</a:t>
            </a:r>
            <a:endParaRPr sz="1100">
              <a:solidFill>
                <a:schemeClr val="dk2"/>
              </a:solidFill>
            </a:endParaRPr>
          </a:p>
        </p:txBody>
      </p:sp>
      <p:grpSp>
        <p:nvGrpSpPr>
          <p:cNvPr id="376" name="Google Shape;376;p22"/>
          <p:cNvGrpSpPr/>
          <p:nvPr/>
        </p:nvGrpSpPr>
        <p:grpSpPr>
          <a:xfrm>
            <a:off x="2125475" y="1844650"/>
            <a:ext cx="1914300" cy="3584600"/>
            <a:chOff x="2179100" y="1727750"/>
            <a:chExt cx="1914300" cy="3584600"/>
          </a:xfrm>
        </p:grpSpPr>
        <p:sp>
          <p:nvSpPr>
            <p:cNvPr id="377" name="Google Shape;377;p22"/>
            <p:cNvSpPr/>
            <p:nvPr/>
          </p:nvSpPr>
          <p:spPr>
            <a:xfrm>
              <a:off x="2179100" y="1727750"/>
              <a:ext cx="1914300" cy="2037000"/>
            </a:xfrm>
            <a:prstGeom prst="rect">
              <a:avLst/>
            </a:prstGeom>
            <a:solidFill>
              <a:schemeClr val="lt2"/>
            </a:solidFill>
            <a:ln>
              <a:noFill/>
            </a:ln>
          </p:spPr>
          <p:txBody>
            <a:bodyPr spcFirstLastPara="1" wrap="square" lIns="91425" tIns="91425" rIns="91425" bIns="91425" anchor="ctr" anchorCtr="0">
              <a:noAutofit/>
            </a:bodyPr>
            <a:lstStyle/>
            <a:p>
              <a:endParaRPr/>
            </a:p>
          </p:txBody>
        </p:sp>
        <p:sp>
          <p:nvSpPr>
            <p:cNvPr id="378" name="Google Shape;378;p22"/>
            <p:cNvSpPr/>
            <p:nvPr/>
          </p:nvSpPr>
          <p:spPr>
            <a:xfrm>
              <a:off x="2466050" y="3001600"/>
              <a:ext cx="1515000" cy="385200"/>
            </a:xfrm>
            <a:prstGeom prst="roundRect">
              <a:avLst>
                <a:gd name="adj" fmla="val 16667"/>
              </a:avLst>
            </a:prstGeom>
            <a:gradFill>
              <a:gsLst>
                <a:gs pos="0">
                  <a:srgbClr val="F7E9D4"/>
                </a:gs>
                <a:gs pos="100000">
                  <a:srgbClr val="E6B94E"/>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Multi-Head</a:t>
              </a:r>
              <a:endParaRPr sz="1100">
                <a:solidFill>
                  <a:srgbClr val="666666"/>
                </a:solidFill>
              </a:endParaRPr>
            </a:p>
            <a:p>
              <a:pPr algn="ctr"/>
              <a:r>
                <a:rPr lang="en" sz="1100">
                  <a:solidFill>
                    <a:srgbClr val="666666"/>
                  </a:solidFill>
                </a:rPr>
                <a:t>Attention</a:t>
              </a:r>
              <a:endParaRPr sz="1100">
                <a:solidFill>
                  <a:srgbClr val="666666"/>
                </a:solidFill>
              </a:endParaRPr>
            </a:p>
          </p:txBody>
        </p:sp>
        <p:sp>
          <p:nvSpPr>
            <p:cNvPr id="379" name="Google Shape;379;p22"/>
            <p:cNvSpPr/>
            <p:nvPr/>
          </p:nvSpPr>
          <p:spPr>
            <a:xfrm>
              <a:off x="2465950" y="2736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Add &amp; Norm</a:t>
              </a:r>
              <a:endParaRPr sz="1100">
                <a:solidFill>
                  <a:srgbClr val="666666"/>
                </a:solidFill>
              </a:endParaRPr>
            </a:p>
          </p:txBody>
        </p:sp>
        <p:sp>
          <p:nvSpPr>
            <p:cNvPr id="380" name="Google Shape;380;p22"/>
            <p:cNvSpPr/>
            <p:nvPr/>
          </p:nvSpPr>
          <p:spPr>
            <a:xfrm>
              <a:off x="2461800" y="4381400"/>
              <a:ext cx="1515000" cy="435900"/>
            </a:xfrm>
            <a:prstGeom prst="roundRect">
              <a:avLst>
                <a:gd name="adj" fmla="val 16667"/>
              </a:avLst>
            </a:prstGeom>
            <a:gradFill>
              <a:gsLst>
                <a:gs pos="0">
                  <a:srgbClr val="D8EDBA">
                    <a:alpha val="57647"/>
                  </a:srgbClr>
                </a:gs>
                <a:gs pos="100000">
                  <a:srgbClr val="FE9696">
                    <a:alpha val="73725"/>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Input</a:t>
              </a:r>
              <a:endParaRPr sz="1100">
                <a:solidFill>
                  <a:srgbClr val="666666"/>
                </a:solidFill>
              </a:endParaRPr>
            </a:p>
            <a:p>
              <a:pPr algn="ctr"/>
              <a:r>
                <a:rPr lang="en" sz="1100">
                  <a:solidFill>
                    <a:srgbClr val="666666"/>
                  </a:solidFill>
                </a:rPr>
                <a:t>Embedding</a:t>
              </a:r>
              <a:endParaRPr sz="1100">
                <a:solidFill>
                  <a:srgbClr val="666666"/>
                </a:solidFill>
              </a:endParaRPr>
            </a:p>
          </p:txBody>
        </p:sp>
        <p:cxnSp>
          <p:nvCxnSpPr>
            <p:cNvPr id="381" name="Google Shape;381;p22"/>
            <p:cNvCxnSpPr>
              <a:endCxn id="380" idx="2"/>
            </p:cNvCxnSpPr>
            <p:nvPr/>
          </p:nvCxnSpPr>
          <p:spPr>
            <a:xfrm rot="10800000">
              <a:off x="3219300" y="4817300"/>
              <a:ext cx="4500" cy="230700"/>
            </a:xfrm>
            <a:prstGeom prst="straightConnector1">
              <a:avLst/>
            </a:prstGeom>
            <a:noFill/>
            <a:ln w="9525" cap="flat" cmpd="sng">
              <a:solidFill>
                <a:schemeClr val="dk2"/>
              </a:solidFill>
              <a:prstDash val="solid"/>
              <a:round/>
              <a:headEnd type="none" w="med" len="med"/>
              <a:tailEnd type="triangle" w="med" len="med"/>
            </a:ln>
          </p:spPr>
        </p:cxnSp>
        <p:cxnSp>
          <p:nvCxnSpPr>
            <p:cNvPr id="382" name="Google Shape;382;p22"/>
            <p:cNvCxnSpPr>
              <a:stCxn id="378" idx="2"/>
              <a:endCxn id="379" idx="1"/>
            </p:cNvCxnSpPr>
            <p:nvPr/>
          </p:nvCxnSpPr>
          <p:spPr>
            <a:xfrm rot="5400000" flipH="1">
              <a:off x="2568500" y="2731750"/>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83" name="Google Shape;383;p22"/>
            <p:cNvCxnSpPr>
              <a:stCxn id="379" idx="2"/>
            </p:cNvCxnSpPr>
            <p:nvPr/>
          </p:nvCxnSpPr>
          <p:spPr>
            <a:xfrm>
              <a:off x="3223450" y="2932350"/>
              <a:ext cx="0" cy="0"/>
            </a:xfrm>
            <a:prstGeom prst="straightConnector1">
              <a:avLst/>
            </a:prstGeom>
            <a:noFill/>
            <a:ln w="9525" cap="flat" cmpd="sng">
              <a:solidFill>
                <a:schemeClr val="dk2"/>
              </a:solidFill>
              <a:prstDash val="solid"/>
              <a:round/>
              <a:headEnd type="none" w="med" len="med"/>
              <a:tailEnd type="none" w="med" len="med"/>
            </a:ln>
          </p:spPr>
        </p:cxnSp>
        <p:cxnSp>
          <p:nvCxnSpPr>
            <p:cNvPr id="384" name="Google Shape;384;p22"/>
            <p:cNvCxnSpPr>
              <a:stCxn id="378" idx="0"/>
              <a:endCxn id="379" idx="2"/>
            </p:cNvCxnSpPr>
            <p:nvPr/>
          </p:nvCxnSpPr>
          <p:spPr>
            <a:xfrm rot="10800000">
              <a:off x="3223550" y="2932300"/>
              <a:ext cx="0" cy="69300"/>
            </a:xfrm>
            <a:prstGeom prst="straightConnector1">
              <a:avLst/>
            </a:prstGeom>
            <a:noFill/>
            <a:ln w="9525" cap="flat" cmpd="sng">
              <a:solidFill>
                <a:srgbClr val="999999"/>
              </a:solidFill>
              <a:prstDash val="solid"/>
              <a:round/>
              <a:headEnd type="none" w="med" len="med"/>
              <a:tailEnd type="none" w="med" len="med"/>
            </a:ln>
          </p:spPr>
        </p:cxnSp>
        <p:sp>
          <p:nvSpPr>
            <p:cNvPr id="385" name="Google Shape;385;p22"/>
            <p:cNvSpPr/>
            <p:nvPr/>
          </p:nvSpPr>
          <p:spPr>
            <a:xfrm>
              <a:off x="2466000" y="209285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Feed</a:t>
              </a:r>
              <a:endParaRPr sz="1100">
                <a:solidFill>
                  <a:srgbClr val="666666"/>
                </a:solidFill>
              </a:endParaRPr>
            </a:p>
            <a:p>
              <a:pPr algn="ctr"/>
              <a:r>
                <a:rPr lang="en" sz="1100">
                  <a:solidFill>
                    <a:srgbClr val="666666"/>
                  </a:solidFill>
                </a:rPr>
                <a:t>Forward</a:t>
              </a:r>
              <a:endParaRPr sz="1100">
                <a:solidFill>
                  <a:srgbClr val="666666"/>
                </a:solidFill>
              </a:endParaRPr>
            </a:p>
          </p:txBody>
        </p:sp>
        <p:sp>
          <p:nvSpPr>
            <p:cNvPr id="386" name="Google Shape;386;p22"/>
            <p:cNvSpPr/>
            <p:nvPr/>
          </p:nvSpPr>
          <p:spPr>
            <a:xfrm>
              <a:off x="2465900" y="1827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Add &amp; Norm</a:t>
              </a:r>
              <a:endParaRPr sz="1100">
                <a:solidFill>
                  <a:srgbClr val="666666"/>
                </a:solidFill>
              </a:endParaRPr>
            </a:p>
          </p:txBody>
        </p:sp>
        <p:cxnSp>
          <p:nvCxnSpPr>
            <p:cNvPr id="387" name="Google Shape;387;p22"/>
            <p:cNvCxnSpPr>
              <a:stCxn id="379" idx="0"/>
              <a:endCxn id="385" idx="2"/>
            </p:cNvCxnSpPr>
            <p:nvPr/>
          </p:nvCxnSpPr>
          <p:spPr>
            <a:xfrm rot="10800000">
              <a:off x="3223450" y="2478150"/>
              <a:ext cx="0" cy="258000"/>
            </a:xfrm>
            <a:prstGeom prst="straightConnector1">
              <a:avLst/>
            </a:prstGeom>
            <a:noFill/>
            <a:ln w="9525" cap="flat" cmpd="sng">
              <a:solidFill>
                <a:schemeClr val="dk2"/>
              </a:solidFill>
              <a:prstDash val="solid"/>
              <a:round/>
              <a:headEnd type="none" w="med" len="med"/>
              <a:tailEnd type="triangle" w="med" len="med"/>
            </a:ln>
          </p:spPr>
        </p:cxnSp>
        <p:cxnSp>
          <p:nvCxnSpPr>
            <p:cNvPr id="388" name="Google Shape;388;p22"/>
            <p:cNvCxnSpPr/>
            <p:nvPr/>
          </p:nvCxnSpPr>
          <p:spPr>
            <a:xfrm rot="10800000">
              <a:off x="3223550" y="2023600"/>
              <a:ext cx="0" cy="69300"/>
            </a:xfrm>
            <a:prstGeom prst="straightConnector1">
              <a:avLst/>
            </a:prstGeom>
            <a:noFill/>
            <a:ln w="9525" cap="flat" cmpd="sng">
              <a:solidFill>
                <a:srgbClr val="999999"/>
              </a:solidFill>
              <a:prstDash val="solid"/>
              <a:round/>
              <a:headEnd type="none" w="med" len="med"/>
              <a:tailEnd type="none" w="med" len="med"/>
            </a:ln>
          </p:spPr>
        </p:cxnSp>
        <p:sp>
          <p:nvSpPr>
            <p:cNvPr id="389" name="Google Shape;389;p22"/>
            <p:cNvSpPr txBox="1"/>
            <p:nvPr/>
          </p:nvSpPr>
          <p:spPr>
            <a:xfrm>
              <a:off x="2887550" y="4934050"/>
              <a:ext cx="672000" cy="378300"/>
            </a:xfrm>
            <a:prstGeom prst="rect">
              <a:avLst/>
            </a:prstGeom>
            <a:noFill/>
            <a:ln>
              <a:noFill/>
            </a:ln>
          </p:spPr>
          <p:txBody>
            <a:bodyPr spcFirstLastPara="1" wrap="square" lIns="91425" tIns="91425" rIns="91425" bIns="91425" anchor="t" anchorCtr="0">
              <a:noAutofit/>
            </a:bodyPr>
            <a:lstStyle/>
            <a:p>
              <a:r>
                <a:rPr lang="en" sz="1100">
                  <a:solidFill>
                    <a:srgbClr val="999999"/>
                  </a:solidFill>
                </a:rPr>
                <a:t>Inputs</a:t>
              </a:r>
              <a:endParaRPr sz="1100">
                <a:solidFill>
                  <a:srgbClr val="999999"/>
                </a:solidFill>
              </a:endParaRPr>
            </a:p>
          </p:txBody>
        </p:sp>
      </p:grpSp>
      <p:sp>
        <p:nvSpPr>
          <p:cNvPr id="390" name="Google Shape;390;p22"/>
          <p:cNvSpPr/>
          <p:nvPr/>
        </p:nvSpPr>
        <p:spPr>
          <a:xfrm>
            <a:off x="5182675" y="1375900"/>
            <a:ext cx="1515000" cy="385200"/>
          </a:xfrm>
          <a:prstGeom prst="roundRect">
            <a:avLst>
              <a:gd name="adj" fmla="val 16667"/>
            </a:avLst>
          </a:prstGeom>
          <a:gradFill>
            <a:gsLst>
              <a:gs pos="0">
                <a:srgbClr val="00FFFF"/>
              </a:gs>
              <a:gs pos="100000">
                <a:srgbClr val="B0DAF1"/>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Feed</a:t>
            </a:r>
            <a:endParaRPr sz="1100">
              <a:solidFill>
                <a:srgbClr val="666666"/>
              </a:solidFill>
            </a:endParaRPr>
          </a:p>
          <a:p>
            <a:pPr algn="ctr"/>
            <a:r>
              <a:rPr lang="en" sz="1100">
                <a:solidFill>
                  <a:srgbClr val="666666"/>
                </a:solidFill>
              </a:rPr>
              <a:t>Forward</a:t>
            </a:r>
            <a:endParaRPr sz="1100">
              <a:solidFill>
                <a:srgbClr val="666666"/>
              </a:solidFill>
            </a:endParaRPr>
          </a:p>
        </p:txBody>
      </p:sp>
      <p:cxnSp>
        <p:nvCxnSpPr>
          <p:cNvPr id="391" name="Google Shape;391;p22"/>
          <p:cNvCxnSpPr>
            <a:stCxn id="370" idx="0"/>
            <a:endCxn id="357" idx="3"/>
          </p:cNvCxnSpPr>
          <p:nvPr/>
        </p:nvCxnSpPr>
        <p:spPr>
          <a:xfrm rot="-5400000">
            <a:off x="5790331" y="3100870"/>
            <a:ext cx="1059900" cy="760200"/>
          </a:xfrm>
          <a:prstGeom prst="bentConnector4">
            <a:avLst>
              <a:gd name="adj1" fmla="val 17834"/>
              <a:gd name="adj2" fmla="val 131320"/>
            </a:avLst>
          </a:prstGeom>
          <a:noFill/>
          <a:ln w="9525" cap="flat" cmpd="sng">
            <a:solidFill>
              <a:schemeClr val="dk2"/>
            </a:solidFill>
            <a:prstDash val="solid"/>
            <a:round/>
            <a:headEnd type="none" w="med" len="med"/>
            <a:tailEnd type="triangle" w="med" len="med"/>
          </a:ln>
        </p:spPr>
      </p:cxnSp>
      <p:cxnSp>
        <p:nvCxnSpPr>
          <p:cNvPr id="392" name="Google Shape;392;p22"/>
          <p:cNvCxnSpPr>
            <a:stCxn id="386" idx="0"/>
          </p:cNvCxnSpPr>
          <p:nvPr/>
        </p:nvCxnSpPr>
        <p:spPr>
          <a:xfrm rot="-5400000" flipH="1">
            <a:off x="3969275" y="1144800"/>
            <a:ext cx="847800" cy="2446800"/>
          </a:xfrm>
          <a:prstGeom prst="bentConnector4">
            <a:avLst>
              <a:gd name="adj1" fmla="val -28087"/>
              <a:gd name="adj2" fmla="val 65479"/>
            </a:avLst>
          </a:prstGeom>
          <a:noFill/>
          <a:ln w="9525" cap="flat" cmpd="sng">
            <a:solidFill>
              <a:schemeClr val="dk2"/>
            </a:solidFill>
            <a:prstDash val="solid"/>
            <a:round/>
            <a:headEnd type="none" w="med" len="med"/>
            <a:tailEnd type="none" w="med" len="med"/>
          </a:ln>
        </p:spPr>
      </p:cxnSp>
      <p:cxnSp>
        <p:nvCxnSpPr>
          <p:cNvPr id="393" name="Google Shape;393;p22"/>
          <p:cNvCxnSpPr/>
          <p:nvPr/>
        </p:nvCxnSpPr>
        <p:spPr>
          <a:xfrm rot="10800000" flipH="1">
            <a:off x="5609625" y="2599400"/>
            <a:ext cx="600" cy="193800"/>
          </a:xfrm>
          <a:prstGeom prst="straightConnector1">
            <a:avLst/>
          </a:prstGeom>
          <a:noFill/>
          <a:ln w="9525" cap="flat" cmpd="sng">
            <a:solidFill>
              <a:schemeClr val="dk2"/>
            </a:solidFill>
            <a:prstDash val="solid"/>
            <a:round/>
            <a:headEnd type="none" w="med" len="med"/>
            <a:tailEnd type="triangle" w="med" len="med"/>
          </a:ln>
        </p:spPr>
      </p:cxnSp>
      <p:cxnSp>
        <p:nvCxnSpPr>
          <p:cNvPr id="394" name="Google Shape;394;p22"/>
          <p:cNvCxnSpPr>
            <a:stCxn id="348" idx="0"/>
            <a:endCxn id="378" idx="2"/>
          </p:cNvCxnSpPr>
          <p:nvPr/>
        </p:nvCxnSpPr>
        <p:spPr>
          <a:xfrm rot="10800000" flipH="1">
            <a:off x="3165681" y="3503608"/>
            <a:ext cx="4200" cy="507300"/>
          </a:xfrm>
          <a:prstGeom prst="straightConnector1">
            <a:avLst/>
          </a:prstGeom>
          <a:noFill/>
          <a:ln w="9525" cap="flat" cmpd="sng">
            <a:solidFill>
              <a:schemeClr val="dk2"/>
            </a:solidFill>
            <a:prstDash val="solid"/>
            <a:round/>
            <a:headEnd type="none" w="med" len="med"/>
            <a:tailEnd type="triangle" w="med" len="med"/>
          </a:ln>
        </p:spPr>
      </p:cxnSp>
      <p:cxnSp>
        <p:nvCxnSpPr>
          <p:cNvPr id="395" name="Google Shape;395;p22"/>
          <p:cNvCxnSpPr>
            <a:stCxn id="380" idx="0"/>
            <a:endCxn id="348" idx="4"/>
          </p:cNvCxnSpPr>
          <p:nvPr/>
        </p:nvCxnSpPr>
        <p:spPr>
          <a:xfrm rot="10800000">
            <a:off x="3165675" y="4269100"/>
            <a:ext cx="0" cy="229200"/>
          </a:xfrm>
          <a:prstGeom prst="straightConnector1">
            <a:avLst/>
          </a:prstGeom>
          <a:noFill/>
          <a:ln w="9525" cap="flat" cmpd="sng">
            <a:solidFill>
              <a:schemeClr val="dk2"/>
            </a:solidFill>
            <a:prstDash val="solid"/>
            <a:round/>
            <a:headEnd type="none" w="med" len="med"/>
            <a:tailEnd type="triangle" w="med" len="med"/>
          </a:ln>
        </p:spPr>
      </p:cxnSp>
      <p:cxnSp>
        <p:nvCxnSpPr>
          <p:cNvPr id="396" name="Google Shape;396;p22"/>
          <p:cNvCxnSpPr/>
          <p:nvPr/>
        </p:nvCxnSpPr>
        <p:spPr>
          <a:xfrm rot="10800000" flipH="1">
            <a:off x="5400375" y="2599400"/>
            <a:ext cx="600" cy="193800"/>
          </a:xfrm>
          <a:prstGeom prst="straightConnector1">
            <a:avLst/>
          </a:prstGeom>
          <a:noFill/>
          <a:ln w="9525" cap="flat" cmpd="sng">
            <a:solidFill>
              <a:schemeClr val="dk2"/>
            </a:solidFill>
            <a:prstDash val="solid"/>
            <a:round/>
            <a:headEnd type="none" w="med" len="med"/>
            <a:tailEnd type="triangle" w="med" len="med"/>
          </a:ln>
        </p:spPr>
      </p:cxnSp>
      <p:sp>
        <p:nvSpPr>
          <p:cNvPr id="397" name="Google Shape;397;p22"/>
          <p:cNvSpPr/>
          <p:nvPr/>
        </p:nvSpPr>
        <p:spPr>
          <a:xfrm>
            <a:off x="5182675" y="11122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Add &amp; Norm</a:t>
            </a:r>
            <a:endParaRPr sz="1100">
              <a:solidFill>
                <a:srgbClr val="666666"/>
              </a:solidFill>
            </a:endParaRPr>
          </a:p>
        </p:txBody>
      </p:sp>
      <p:cxnSp>
        <p:nvCxnSpPr>
          <p:cNvPr id="398" name="Google Shape;398;p22"/>
          <p:cNvCxnSpPr/>
          <p:nvPr/>
        </p:nvCxnSpPr>
        <p:spPr>
          <a:xfrm rot="5400000" flipH="1">
            <a:off x="2509550" y="1958225"/>
            <a:ext cx="552600" cy="757500"/>
          </a:xfrm>
          <a:prstGeom prst="bentConnector4">
            <a:avLst>
              <a:gd name="adj1" fmla="val -33297"/>
              <a:gd name="adj2" fmla="val 121752"/>
            </a:avLst>
          </a:prstGeom>
          <a:noFill/>
          <a:ln w="9525" cap="flat" cmpd="sng">
            <a:solidFill>
              <a:schemeClr val="dk2"/>
            </a:solidFill>
            <a:prstDash val="solid"/>
            <a:round/>
            <a:headEnd type="none" w="med" len="med"/>
            <a:tailEnd type="triangle" w="med" len="med"/>
          </a:ln>
        </p:spPr>
      </p:cxnSp>
      <p:cxnSp>
        <p:nvCxnSpPr>
          <p:cNvPr id="399" name="Google Shape;399;p22"/>
          <p:cNvCxnSpPr>
            <a:stCxn id="365" idx="0"/>
            <a:endCxn id="390" idx="2"/>
          </p:cNvCxnSpPr>
          <p:nvPr/>
        </p:nvCxnSpPr>
        <p:spPr>
          <a:xfrm rot="10800000">
            <a:off x="5940100" y="1761000"/>
            <a:ext cx="2700" cy="183300"/>
          </a:xfrm>
          <a:prstGeom prst="straightConnector1">
            <a:avLst/>
          </a:prstGeom>
          <a:noFill/>
          <a:ln w="9525" cap="flat" cmpd="sng">
            <a:solidFill>
              <a:schemeClr val="dk2"/>
            </a:solidFill>
            <a:prstDash val="solid"/>
            <a:round/>
            <a:headEnd type="none" w="med" len="med"/>
            <a:tailEnd type="triangle" w="med" len="med"/>
          </a:ln>
        </p:spPr>
      </p:cxnSp>
      <p:cxnSp>
        <p:nvCxnSpPr>
          <p:cNvPr id="400" name="Google Shape;400;p22"/>
          <p:cNvCxnSpPr>
            <a:stCxn id="397" idx="2"/>
            <a:endCxn id="390" idx="0"/>
          </p:cNvCxnSpPr>
          <p:nvPr/>
        </p:nvCxnSpPr>
        <p:spPr>
          <a:xfrm>
            <a:off x="5940175" y="1308450"/>
            <a:ext cx="0" cy="67500"/>
          </a:xfrm>
          <a:prstGeom prst="straightConnector1">
            <a:avLst/>
          </a:prstGeom>
          <a:noFill/>
          <a:ln w="9525" cap="flat" cmpd="sng">
            <a:solidFill>
              <a:schemeClr val="dk2"/>
            </a:solidFill>
            <a:prstDash val="solid"/>
            <a:round/>
            <a:headEnd type="none" w="med" len="med"/>
            <a:tailEnd type="none" w="med" len="med"/>
          </a:ln>
        </p:spPr>
      </p:cxnSp>
      <p:cxnSp>
        <p:nvCxnSpPr>
          <p:cNvPr id="401" name="Google Shape;401;p22"/>
          <p:cNvCxnSpPr>
            <a:endCxn id="365" idx="3"/>
          </p:cNvCxnSpPr>
          <p:nvPr/>
        </p:nvCxnSpPr>
        <p:spPr>
          <a:xfrm rot="10800000" flipH="1">
            <a:off x="5941600" y="2042400"/>
            <a:ext cx="758700" cy="730500"/>
          </a:xfrm>
          <a:prstGeom prst="bentConnector3">
            <a:avLst>
              <a:gd name="adj1" fmla="val 131386"/>
            </a:avLst>
          </a:prstGeom>
          <a:noFill/>
          <a:ln w="9525" cap="flat" cmpd="sng">
            <a:solidFill>
              <a:schemeClr val="dk2"/>
            </a:solidFill>
            <a:prstDash val="solid"/>
            <a:round/>
            <a:headEnd type="none" w="med" len="med"/>
            <a:tailEnd type="triangle" w="med" len="med"/>
          </a:ln>
        </p:spPr>
      </p:cxnSp>
      <p:cxnSp>
        <p:nvCxnSpPr>
          <p:cNvPr id="402" name="Google Shape;402;p22"/>
          <p:cNvCxnSpPr/>
          <p:nvPr/>
        </p:nvCxnSpPr>
        <p:spPr>
          <a:xfrm rot="10800000" flipH="1">
            <a:off x="5941813" y="1210575"/>
            <a:ext cx="756900" cy="653700"/>
          </a:xfrm>
          <a:prstGeom prst="bentConnector3">
            <a:avLst>
              <a:gd name="adj1" fmla="val 130818"/>
            </a:avLst>
          </a:prstGeom>
          <a:noFill/>
          <a:ln w="9525" cap="flat" cmpd="sng">
            <a:solidFill>
              <a:schemeClr val="dk2"/>
            </a:solidFill>
            <a:prstDash val="solid"/>
            <a:round/>
            <a:headEnd type="none" w="med" len="med"/>
            <a:tailEnd type="triangle" w="med" len="med"/>
          </a:ln>
        </p:spPr>
      </p:cxnSp>
      <p:sp>
        <p:nvSpPr>
          <p:cNvPr id="403" name="Google Shape;403;p22"/>
          <p:cNvSpPr/>
          <p:nvPr/>
        </p:nvSpPr>
        <p:spPr>
          <a:xfrm>
            <a:off x="5182675" y="723738"/>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Linear</a:t>
            </a:r>
            <a:endParaRPr sz="1100">
              <a:solidFill>
                <a:srgbClr val="666666"/>
              </a:solidFill>
            </a:endParaRPr>
          </a:p>
        </p:txBody>
      </p:sp>
      <p:sp>
        <p:nvSpPr>
          <p:cNvPr id="404" name="Google Shape;404;p22"/>
          <p:cNvSpPr/>
          <p:nvPr/>
        </p:nvSpPr>
        <p:spPr>
          <a:xfrm>
            <a:off x="5182675" y="392650"/>
            <a:ext cx="1515000" cy="196200"/>
          </a:xfrm>
          <a:prstGeom prst="roundRect">
            <a:avLst>
              <a:gd name="adj" fmla="val 28518"/>
            </a:avLst>
          </a:prstGeom>
          <a:gradFill>
            <a:gsLst>
              <a:gs pos="0">
                <a:srgbClr val="E0EDBA">
                  <a:alpha val="70980"/>
                </a:srgbClr>
              </a:gs>
              <a:gs pos="100000">
                <a:srgbClr val="B6D7A8"/>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666666"/>
                </a:solidFill>
              </a:rPr>
              <a:t>Softmax</a:t>
            </a:r>
            <a:endParaRPr sz="1100">
              <a:solidFill>
                <a:srgbClr val="666666"/>
              </a:solidFill>
            </a:endParaRPr>
          </a:p>
        </p:txBody>
      </p:sp>
      <p:cxnSp>
        <p:nvCxnSpPr>
          <p:cNvPr id="405" name="Google Shape;405;p22"/>
          <p:cNvCxnSpPr>
            <a:stCxn id="397" idx="0"/>
            <a:endCxn id="403" idx="2"/>
          </p:cNvCxnSpPr>
          <p:nvPr/>
        </p:nvCxnSpPr>
        <p:spPr>
          <a:xfrm rot="10800000">
            <a:off x="5940175" y="919950"/>
            <a:ext cx="0" cy="192300"/>
          </a:xfrm>
          <a:prstGeom prst="straightConnector1">
            <a:avLst/>
          </a:prstGeom>
          <a:noFill/>
          <a:ln w="9525" cap="flat" cmpd="sng">
            <a:solidFill>
              <a:schemeClr val="dk2"/>
            </a:solidFill>
            <a:prstDash val="solid"/>
            <a:round/>
            <a:headEnd type="none" w="med" len="med"/>
            <a:tailEnd type="triangle" w="med" len="med"/>
          </a:ln>
        </p:spPr>
      </p:cxnSp>
      <p:cxnSp>
        <p:nvCxnSpPr>
          <p:cNvPr id="406" name="Google Shape;406;p22"/>
          <p:cNvCxnSpPr>
            <a:stCxn id="404" idx="2"/>
            <a:endCxn id="404" idx="2"/>
          </p:cNvCxnSpPr>
          <p:nvPr/>
        </p:nvCxnSpPr>
        <p:spPr>
          <a:xfrm>
            <a:off x="5940175" y="588850"/>
            <a:ext cx="0" cy="0"/>
          </a:xfrm>
          <a:prstGeom prst="straightConnector1">
            <a:avLst/>
          </a:prstGeom>
          <a:noFill/>
          <a:ln w="9525" cap="flat" cmpd="sng">
            <a:solidFill>
              <a:schemeClr val="dk2"/>
            </a:solidFill>
            <a:prstDash val="solid"/>
            <a:round/>
            <a:headEnd type="none" w="med" len="med"/>
            <a:tailEnd type="none" w="med" len="med"/>
          </a:ln>
        </p:spPr>
      </p:cxnSp>
      <p:cxnSp>
        <p:nvCxnSpPr>
          <p:cNvPr id="407" name="Google Shape;407;p22"/>
          <p:cNvCxnSpPr>
            <a:stCxn id="404" idx="2"/>
            <a:endCxn id="403" idx="0"/>
          </p:cNvCxnSpPr>
          <p:nvPr/>
        </p:nvCxnSpPr>
        <p:spPr>
          <a:xfrm>
            <a:off x="5940175" y="588850"/>
            <a:ext cx="0" cy="135000"/>
          </a:xfrm>
          <a:prstGeom prst="straightConnector1">
            <a:avLst/>
          </a:prstGeom>
          <a:noFill/>
          <a:ln w="9525" cap="flat" cmpd="sng">
            <a:solidFill>
              <a:schemeClr val="dk2"/>
            </a:solidFill>
            <a:prstDash val="solid"/>
            <a:round/>
            <a:headEnd type="none" w="med" len="med"/>
            <a:tailEnd type="none" w="med" len="med"/>
          </a:ln>
        </p:spPr>
      </p:cxnSp>
      <p:cxnSp>
        <p:nvCxnSpPr>
          <p:cNvPr id="408" name="Google Shape;408;p22"/>
          <p:cNvCxnSpPr/>
          <p:nvPr/>
        </p:nvCxnSpPr>
        <p:spPr>
          <a:xfrm>
            <a:off x="6068131" y="4117658"/>
            <a:ext cx="0" cy="0"/>
          </a:xfrm>
          <a:prstGeom prst="straightConnector1">
            <a:avLst/>
          </a:prstGeom>
          <a:noFill/>
          <a:ln w="9525" cap="flat" cmpd="sng">
            <a:solidFill>
              <a:schemeClr val="dk2"/>
            </a:solidFill>
            <a:prstDash val="solid"/>
            <a:round/>
            <a:headEnd type="none" w="med" len="med"/>
            <a:tailEnd type="none" w="med" len="med"/>
          </a:ln>
        </p:spPr>
      </p:cxnSp>
      <p:cxnSp>
        <p:nvCxnSpPr>
          <p:cNvPr id="409" name="Google Shape;409;p22"/>
          <p:cNvCxnSpPr>
            <a:stCxn id="370" idx="6"/>
            <a:endCxn id="373" idx="2"/>
          </p:cNvCxnSpPr>
          <p:nvPr/>
        </p:nvCxnSpPr>
        <p:spPr>
          <a:xfrm>
            <a:off x="6068131" y="4140070"/>
            <a:ext cx="140100" cy="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3"/>
        <p:cNvGrpSpPr/>
        <p:nvPr/>
      </p:nvGrpSpPr>
      <p:grpSpPr>
        <a:xfrm>
          <a:off x="0" y="0"/>
          <a:ext cx="0" cy="0"/>
          <a:chOff x="0" y="0"/>
          <a:chExt cx="0" cy="0"/>
        </a:xfrm>
      </p:grpSpPr>
      <p:sp>
        <p:nvSpPr>
          <p:cNvPr id="414" name="Google Shape;414;p23"/>
          <p:cNvSpPr/>
          <p:nvPr/>
        </p:nvSpPr>
        <p:spPr>
          <a:xfrm>
            <a:off x="4372300" y="983100"/>
            <a:ext cx="1914300" cy="29664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415" name="Google Shape;415;p23"/>
          <p:cNvSpPr/>
          <p:nvPr/>
        </p:nvSpPr>
        <p:spPr>
          <a:xfrm>
            <a:off x="2179100" y="2013500"/>
            <a:ext cx="1914300" cy="1935900"/>
          </a:xfrm>
          <a:prstGeom prst="rect">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416" name="Google Shape;416;p23"/>
          <p:cNvSpPr/>
          <p:nvPr/>
        </p:nvSpPr>
        <p:spPr>
          <a:xfrm>
            <a:off x="2466050" y="328735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CCCCCC"/>
                </a:solidFill>
              </a:rPr>
              <a:t>Multi-Head</a:t>
            </a:r>
            <a:endParaRPr sz="1100">
              <a:solidFill>
                <a:srgbClr val="CCCCCC"/>
              </a:solidFill>
            </a:endParaRPr>
          </a:p>
          <a:p>
            <a:pPr algn="ctr"/>
            <a:r>
              <a:rPr lang="en" sz="1100">
                <a:solidFill>
                  <a:srgbClr val="CCCCCC"/>
                </a:solidFill>
              </a:rPr>
              <a:t>Attention</a:t>
            </a:r>
            <a:endParaRPr sz="1100">
              <a:solidFill>
                <a:srgbClr val="CCCCCC"/>
              </a:solidFill>
            </a:endParaRPr>
          </a:p>
        </p:txBody>
      </p:sp>
      <p:sp>
        <p:nvSpPr>
          <p:cNvPr id="417" name="Google Shape;417;p23"/>
          <p:cNvSpPr/>
          <p:nvPr/>
        </p:nvSpPr>
        <p:spPr>
          <a:xfrm>
            <a:off x="2465950" y="30219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Add &amp; Norm</a:t>
            </a:r>
            <a:endParaRPr sz="1100">
              <a:solidFill>
                <a:srgbClr val="D9D9D9"/>
              </a:solidFill>
            </a:endParaRPr>
          </a:p>
        </p:txBody>
      </p:sp>
      <p:sp>
        <p:nvSpPr>
          <p:cNvPr id="418" name="Google Shape;418;p23"/>
          <p:cNvSpPr/>
          <p:nvPr/>
        </p:nvSpPr>
        <p:spPr>
          <a:xfrm>
            <a:off x="2466050" y="450332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Input</a:t>
            </a:r>
            <a:endParaRPr sz="1100">
              <a:solidFill>
                <a:srgbClr val="D9D9D9"/>
              </a:solidFill>
            </a:endParaRPr>
          </a:p>
          <a:p>
            <a:pPr algn="ctr"/>
            <a:r>
              <a:rPr lang="en" sz="1100">
                <a:solidFill>
                  <a:srgbClr val="D9D9D9"/>
                </a:solidFill>
              </a:rPr>
              <a:t>Embedding</a:t>
            </a:r>
            <a:endParaRPr sz="1100">
              <a:solidFill>
                <a:srgbClr val="D9D9D9"/>
              </a:solidFill>
            </a:endParaRPr>
          </a:p>
        </p:txBody>
      </p:sp>
      <p:grpSp>
        <p:nvGrpSpPr>
          <p:cNvPr id="419" name="Google Shape;419;p23"/>
          <p:cNvGrpSpPr/>
          <p:nvPr/>
        </p:nvGrpSpPr>
        <p:grpSpPr>
          <a:xfrm>
            <a:off x="3095581" y="4050833"/>
            <a:ext cx="255900" cy="258300"/>
            <a:chOff x="2372506" y="3438683"/>
            <a:chExt cx="255900" cy="258300"/>
          </a:xfrm>
        </p:grpSpPr>
        <p:pic>
          <p:nvPicPr>
            <p:cNvPr id="420" name="Google Shape;42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21" name="Google Shape;421;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grpSp>
      <p:grpSp>
        <p:nvGrpSpPr>
          <p:cNvPr id="422" name="Google Shape;422;p23"/>
          <p:cNvGrpSpPr/>
          <p:nvPr/>
        </p:nvGrpSpPr>
        <p:grpSpPr>
          <a:xfrm>
            <a:off x="2466061" y="3987349"/>
            <a:ext cx="407181" cy="385200"/>
            <a:chOff x="7687999" y="1673849"/>
            <a:chExt cx="407181" cy="385200"/>
          </a:xfrm>
        </p:grpSpPr>
        <p:sp>
          <p:nvSpPr>
            <p:cNvPr id="423" name="Google Shape;423;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24" name="Google Shape;424;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25" name="Google Shape;425;p23"/>
          <p:cNvCxnSpPr>
            <a:endCxn id="418" idx="2"/>
          </p:cNvCxnSpPr>
          <p:nvPr/>
        </p:nvCxnSpPr>
        <p:spPr>
          <a:xfrm rot="10800000">
            <a:off x="3223550" y="4939225"/>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26" name="Google Shape;426;p23"/>
          <p:cNvCxnSpPr>
            <a:endCxn id="421" idx="4"/>
          </p:cNvCxnSpPr>
          <p:nvPr/>
        </p:nvCxnSpPr>
        <p:spPr>
          <a:xfrm rot="10800000">
            <a:off x="3223531" y="4309133"/>
            <a:ext cx="0" cy="196200"/>
          </a:xfrm>
          <a:prstGeom prst="straightConnector1">
            <a:avLst/>
          </a:prstGeom>
          <a:noFill/>
          <a:ln w="9525" cap="flat" cmpd="sng">
            <a:solidFill>
              <a:srgbClr val="D9D9D9"/>
            </a:solidFill>
            <a:prstDash val="solid"/>
            <a:round/>
            <a:headEnd type="none" w="med" len="med"/>
            <a:tailEnd type="triangle" w="med" len="med"/>
          </a:ln>
        </p:spPr>
      </p:cxnSp>
      <p:cxnSp>
        <p:nvCxnSpPr>
          <p:cNvPr id="427" name="Google Shape;427;p23"/>
          <p:cNvCxnSpPr>
            <a:stCxn id="421" idx="0"/>
            <a:endCxn id="416" idx="2"/>
          </p:cNvCxnSpPr>
          <p:nvPr/>
        </p:nvCxnSpPr>
        <p:spPr>
          <a:xfrm rot="10800000">
            <a:off x="3223531" y="3672533"/>
            <a:ext cx="0" cy="378300"/>
          </a:xfrm>
          <a:prstGeom prst="straightConnector1">
            <a:avLst/>
          </a:prstGeom>
          <a:noFill/>
          <a:ln w="9525" cap="flat" cmpd="sng">
            <a:solidFill>
              <a:srgbClr val="D9D9D9"/>
            </a:solidFill>
            <a:prstDash val="solid"/>
            <a:round/>
            <a:headEnd type="none" w="med" len="med"/>
            <a:tailEnd type="triangle" w="med" len="med"/>
          </a:ln>
        </p:spPr>
      </p:cxnSp>
      <p:sp>
        <p:nvSpPr>
          <p:cNvPr id="428" name="Google Shape;428;p23"/>
          <p:cNvSpPr/>
          <p:nvPr/>
        </p:nvSpPr>
        <p:spPr>
          <a:xfrm>
            <a:off x="4572000" y="4511425"/>
            <a:ext cx="1515000" cy="435900"/>
          </a:xfrm>
          <a:prstGeom prst="roundRect">
            <a:avLst>
              <a:gd name="adj" fmla="val 16667"/>
            </a:avLst>
          </a:prstGeom>
          <a:gradFill>
            <a:gsLst>
              <a:gs pos="0">
                <a:srgbClr val="D8EDBA">
                  <a:alpha val="29411"/>
                </a:srgbClr>
              </a:gs>
              <a:gs pos="100000">
                <a:srgbClr val="FE9696">
                  <a:alpha val="29411"/>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Output</a:t>
            </a:r>
            <a:endParaRPr sz="1100">
              <a:solidFill>
                <a:srgbClr val="D9D9D9"/>
              </a:solidFill>
            </a:endParaRPr>
          </a:p>
          <a:p>
            <a:pPr algn="ctr"/>
            <a:r>
              <a:rPr lang="en" sz="1100">
                <a:solidFill>
                  <a:srgbClr val="D9D9D9"/>
                </a:solidFill>
              </a:rPr>
              <a:t>Embedding</a:t>
            </a:r>
            <a:endParaRPr sz="1100">
              <a:solidFill>
                <a:srgbClr val="D9D9D9"/>
              </a:solidFill>
            </a:endParaRPr>
          </a:p>
        </p:txBody>
      </p:sp>
      <p:cxnSp>
        <p:nvCxnSpPr>
          <p:cNvPr id="429" name="Google Shape;429;p23"/>
          <p:cNvCxnSpPr/>
          <p:nvPr/>
        </p:nvCxnSpPr>
        <p:spPr>
          <a:xfrm rot="10800000">
            <a:off x="5327250" y="4972200"/>
            <a:ext cx="4500" cy="230700"/>
          </a:xfrm>
          <a:prstGeom prst="straightConnector1">
            <a:avLst/>
          </a:prstGeom>
          <a:noFill/>
          <a:ln w="9525" cap="flat" cmpd="sng">
            <a:solidFill>
              <a:srgbClr val="D9D9D9"/>
            </a:solidFill>
            <a:prstDash val="solid"/>
            <a:round/>
            <a:headEnd type="none" w="med" len="med"/>
            <a:tailEnd type="triangle" w="med" len="med"/>
          </a:ln>
        </p:spPr>
      </p:cxnSp>
      <p:cxnSp>
        <p:nvCxnSpPr>
          <p:cNvPr id="430" name="Google Shape;430;p23"/>
          <p:cNvCxnSpPr>
            <a:stCxn id="423" idx="6"/>
            <a:endCxn id="421" idx="2"/>
          </p:cNvCxnSpPr>
          <p:nvPr/>
        </p:nvCxnSpPr>
        <p:spPr>
          <a:xfrm>
            <a:off x="2873149" y="4179949"/>
            <a:ext cx="222300" cy="0"/>
          </a:xfrm>
          <a:prstGeom prst="straightConnector1">
            <a:avLst/>
          </a:prstGeom>
          <a:noFill/>
          <a:ln w="9525" cap="flat" cmpd="sng">
            <a:solidFill>
              <a:srgbClr val="D9D9D9"/>
            </a:solidFill>
            <a:prstDash val="solid"/>
            <a:round/>
            <a:headEnd type="none" w="med" len="med"/>
            <a:tailEnd type="none" w="med" len="med"/>
          </a:ln>
        </p:spPr>
      </p:cxnSp>
      <p:cxnSp>
        <p:nvCxnSpPr>
          <p:cNvPr id="431" name="Google Shape;431;p23"/>
          <p:cNvCxnSpPr>
            <a:stCxn id="416" idx="2"/>
            <a:endCxn id="417" idx="1"/>
          </p:cNvCxnSpPr>
          <p:nvPr/>
        </p:nvCxnSpPr>
        <p:spPr>
          <a:xfrm rot="5400000" flipH="1">
            <a:off x="2568500" y="3017500"/>
            <a:ext cx="552600" cy="757500"/>
          </a:xfrm>
          <a:prstGeom prst="bentConnector4">
            <a:avLst>
              <a:gd name="adj1" fmla="val -33297"/>
              <a:gd name="adj2" fmla="val 121752"/>
            </a:avLst>
          </a:prstGeom>
          <a:noFill/>
          <a:ln w="9525" cap="flat" cmpd="sng">
            <a:solidFill>
              <a:srgbClr val="D9D9D9"/>
            </a:solidFill>
            <a:prstDash val="solid"/>
            <a:round/>
            <a:headEnd type="none" w="med" len="med"/>
            <a:tailEnd type="triangle" w="med" len="med"/>
          </a:ln>
        </p:spPr>
      </p:cxnSp>
      <p:cxnSp>
        <p:nvCxnSpPr>
          <p:cNvPr id="432" name="Google Shape;432;p23"/>
          <p:cNvCxnSpPr>
            <a:stCxn id="417" idx="2"/>
          </p:cNvCxnSpPr>
          <p:nvPr/>
        </p:nvCxnSpPr>
        <p:spPr>
          <a:xfrm>
            <a:off x="3223450" y="3218100"/>
            <a:ext cx="0" cy="0"/>
          </a:xfrm>
          <a:prstGeom prst="straightConnector1">
            <a:avLst/>
          </a:prstGeom>
          <a:noFill/>
          <a:ln w="9525" cap="flat" cmpd="sng">
            <a:solidFill>
              <a:schemeClr val="dk2"/>
            </a:solidFill>
            <a:prstDash val="solid"/>
            <a:round/>
            <a:headEnd type="none" w="med" len="med"/>
            <a:tailEnd type="none" w="med" len="med"/>
          </a:ln>
        </p:spPr>
      </p:cxnSp>
      <p:cxnSp>
        <p:nvCxnSpPr>
          <p:cNvPr id="433" name="Google Shape;433;p23"/>
          <p:cNvCxnSpPr>
            <a:stCxn id="416" idx="0"/>
            <a:endCxn id="417" idx="2"/>
          </p:cNvCxnSpPr>
          <p:nvPr/>
        </p:nvCxnSpPr>
        <p:spPr>
          <a:xfrm rot="10800000">
            <a:off x="3223550" y="3218050"/>
            <a:ext cx="0" cy="69300"/>
          </a:xfrm>
          <a:prstGeom prst="straightConnector1">
            <a:avLst/>
          </a:prstGeom>
          <a:noFill/>
          <a:ln w="9525" cap="flat" cmpd="sng">
            <a:solidFill>
              <a:srgbClr val="999999"/>
            </a:solidFill>
            <a:prstDash val="solid"/>
            <a:round/>
            <a:headEnd type="none" w="med" len="med"/>
            <a:tailEnd type="none" w="med" len="med"/>
          </a:ln>
        </p:spPr>
      </p:cxnSp>
      <p:sp>
        <p:nvSpPr>
          <p:cNvPr id="434" name="Google Shape;434;p23"/>
          <p:cNvSpPr/>
          <p:nvPr/>
        </p:nvSpPr>
        <p:spPr>
          <a:xfrm>
            <a:off x="2466000" y="237860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Feed</a:t>
            </a:r>
            <a:endParaRPr sz="1100">
              <a:solidFill>
                <a:srgbClr val="D9D9D9"/>
              </a:solidFill>
            </a:endParaRPr>
          </a:p>
          <a:p>
            <a:pPr algn="ctr"/>
            <a:r>
              <a:rPr lang="en" sz="1100">
                <a:solidFill>
                  <a:srgbClr val="D9D9D9"/>
                </a:solidFill>
              </a:rPr>
              <a:t>Forward</a:t>
            </a:r>
            <a:endParaRPr sz="1100">
              <a:solidFill>
                <a:srgbClr val="D9D9D9"/>
              </a:solidFill>
            </a:endParaRPr>
          </a:p>
        </p:txBody>
      </p:sp>
      <p:sp>
        <p:nvSpPr>
          <p:cNvPr id="435" name="Google Shape;435;p23"/>
          <p:cNvSpPr/>
          <p:nvPr/>
        </p:nvSpPr>
        <p:spPr>
          <a:xfrm>
            <a:off x="2465900" y="211315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Add &amp; Norm</a:t>
            </a:r>
            <a:endParaRPr sz="1100">
              <a:solidFill>
                <a:srgbClr val="D9D9D9"/>
              </a:solidFill>
            </a:endParaRPr>
          </a:p>
        </p:txBody>
      </p:sp>
      <p:cxnSp>
        <p:nvCxnSpPr>
          <p:cNvPr id="436" name="Google Shape;436;p23"/>
          <p:cNvCxnSpPr>
            <a:stCxn id="417" idx="0"/>
            <a:endCxn id="434" idx="2"/>
          </p:cNvCxnSpPr>
          <p:nvPr/>
        </p:nvCxnSpPr>
        <p:spPr>
          <a:xfrm rot="10800000">
            <a:off x="3223450" y="2763900"/>
            <a:ext cx="0" cy="258000"/>
          </a:xfrm>
          <a:prstGeom prst="straightConnector1">
            <a:avLst/>
          </a:prstGeom>
          <a:noFill/>
          <a:ln w="9525" cap="flat" cmpd="sng">
            <a:solidFill>
              <a:srgbClr val="D9D9D9"/>
            </a:solidFill>
            <a:prstDash val="solid"/>
            <a:round/>
            <a:headEnd type="none" w="med" len="med"/>
            <a:tailEnd type="triangle" w="med" len="med"/>
          </a:ln>
        </p:spPr>
      </p:cxnSp>
      <p:cxnSp>
        <p:nvCxnSpPr>
          <p:cNvPr id="437" name="Google Shape;437;p23"/>
          <p:cNvCxnSpPr/>
          <p:nvPr/>
        </p:nvCxnSpPr>
        <p:spPr>
          <a:xfrm rot="5400000" flipH="1">
            <a:off x="2568500" y="2113600"/>
            <a:ext cx="552600" cy="757500"/>
          </a:xfrm>
          <a:prstGeom prst="bentConnector4">
            <a:avLst>
              <a:gd name="adj1" fmla="val -25502"/>
              <a:gd name="adj2" fmla="val 121752"/>
            </a:avLst>
          </a:prstGeom>
          <a:noFill/>
          <a:ln w="9525" cap="flat" cmpd="sng">
            <a:solidFill>
              <a:srgbClr val="D9D9D9"/>
            </a:solidFill>
            <a:prstDash val="solid"/>
            <a:round/>
            <a:headEnd type="none" w="med" len="med"/>
            <a:tailEnd type="triangle" w="med" len="med"/>
          </a:ln>
        </p:spPr>
      </p:cxnSp>
      <p:sp>
        <p:nvSpPr>
          <p:cNvPr id="438" name="Google Shape;438;p23"/>
          <p:cNvSpPr/>
          <p:nvPr/>
        </p:nvSpPr>
        <p:spPr>
          <a:xfrm>
            <a:off x="4572050" y="3046750"/>
            <a:ext cx="1515000" cy="6339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Masked</a:t>
            </a:r>
            <a:endParaRPr sz="1100">
              <a:solidFill>
                <a:srgbClr val="D9D9D9"/>
              </a:solidFill>
            </a:endParaRPr>
          </a:p>
          <a:p>
            <a:pPr algn="ctr"/>
            <a:r>
              <a:rPr lang="en" sz="1100">
                <a:solidFill>
                  <a:srgbClr val="D9D9D9"/>
                </a:solidFill>
              </a:rPr>
              <a:t>Multi-Head</a:t>
            </a:r>
            <a:endParaRPr sz="1100">
              <a:solidFill>
                <a:srgbClr val="D9D9D9"/>
              </a:solidFill>
            </a:endParaRPr>
          </a:p>
          <a:p>
            <a:pPr algn="ctr"/>
            <a:r>
              <a:rPr lang="en" sz="1100">
                <a:solidFill>
                  <a:srgbClr val="D9D9D9"/>
                </a:solidFill>
              </a:rPr>
              <a:t>Attention</a:t>
            </a:r>
            <a:endParaRPr sz="1100">
              <a:solidFill>
                <a:srgbClr val="D9D9D9"/>
              </a:solidFill>
            </a:endParaRPr>
          </a:p>
        </p:txBody>
      </p:sp>
      <p:sp>
        <p:nvSpPr>
          <p:cNvPr id="439" name="Google Shape;439;p23"/>
          <p:cNvSpPr/>
          <p:nvPr/>
        </p:nvSpPr>
        <p:spPr>
          <a:xfrm>
            <a:off x="4571950" y="27813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Add &amp; Norm</a:t>
            </a:r>
            <a:endParaRPr sz="1100">
              <a:solidFill>
                <a:srgbClr val="D9D9D9"/>
              </a:solidFill>
            </a:endParaRPr>
          </a:p>
        </p:txBody>
      </p:sp>
      <p:cxnSp>
        <p:nvCxnSpPr>
          <p:cNvPr id="440" name="Google Shape;440;p23"/>
          <p:cNvCxnSpPr>
            <a:stCxn id="438" idx="0"/>
            <a:endCxn id="439" idx="2"/>
          </p:cNvCxnSpPr>
          <p:nvPr/>
        </p:nvCxnSpPr>
        <p:spPr>
          <a:xfrm rot="10800000">
            <a:off x="5329550" y="297745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41" name="Google Shape;441;p23"/>
          <p:cNvGrpSpPr/>
          <p:nvPr/>
        </p:nvGrpSpPr>
        <p:grpSpPr>
          <a:xfrm flipH="1">
            <a:off x="5670633" y="3994939"/>
            <a:ext cx="424201" cy="385200"/>
            <a:chOff x="7687999" y="1673849"/>
            <a:chExt cx="407181" cy="385200"/>
          </a:xfrm>
        </p:grpSpPr>
        <p:sp>
          <p:nvSpPr>
            <p:cNvPr id="442" name="Google Shape;442;p23"/>
            <p:cNvSpPr/>
            <p:nvPr/>
          </p:nvSpPr>
          <p:spPr>
            <a:xfrm>
              <a:off x="7687999" y="1673849"/>
              <a:ext cx="407100" cy="385200"/>
            </a:xfrm>
            <a:prstGeom prst="ellipse">
              <a:avLst/>
            </a:prstGeom>
            <a:gradFill>
              <a:gsLst>
                <a:gs pos="0">
                  <a:srgbClr val="69D4F4">
                    <a:alpha val="26274"/>
                  </a:srgbClr>
                </a:gs>
                <a:gs pos="100000">
                  <a:srgbClr val="9F39D5">
                    <a:alpha val="16862"/>
                  </a:srgbClr>
                </a:gs>
              </a:gsLst>
              <a:lin ang="13500032" scaled="0"/>
            </a:gradFill>
            <a:ln w="9525" cap="flat" cmpd="sng">
              <a:solidFill>
                <a:srgbClr val="D9D9D9"/>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43" name="Google Shape;443;p23"/>
            <p:cNvSpPr/>
            <p:nvPr/>
          </p:nvSpPr>
          <p:spPr>
            <a:xfrm>
              <a:off x="7695890" y="1786160"/>
              <a:ext cx="399290" cy="178980"/>
            </a:xfrm>
            <a:custGeom>
              <a:avLst/>
              <a:gdLst/>
              <a:ahLst/>
              <a:cxnLst/>
              <a:rect l="l" t="t" r="r" b="b"/>
              <a:pathLst>
                <a:path w="20772" h="9028" extrusionOk="0">
                  <a:moveTo>
                    <a:pt x="0" y="3089"/>
                  </a:moveTo>
                  <a:cubicBezTo>
                    <a:pt x="1222" y="2614"/>
                    <a:pt x="4819" y="-712"/>
                    <a:pt x="7331" y="238"/>
                  </a:cubicBezTo>
                  <a:cubicBezTo>
                    <a:pt x="9843" y="1188"/>
                    <a:pt x="12830" y="7841"/>
                    <a:pt x="15070" y="8791"/>
                  </a:cubicBezTo>
                  <a:cubicBezTo>
                    <a:pt x="17310" y="9741"/>
                    <a:pt x="19822" y="6415"/>
                    <a:pt x="20772" y="5940"/>
                  </a:cubicBezTo>
                </a:path>
              </a:pathLst>
            </a:custGeom>
            <a:noFill/>
            <a:ln w="9525" cap="flat" cmpd="sng">
              <a:solidFill>
                <a:srgbClr val="D9D9D9"/>
              </a:solidFill>
              <a:prstDash val="solid"/>
              <a:round/>
              <a:headEnd type="none" w="med" len="med"/>
              <a:tailEnd type="none" w="med" len="med"/>
            </a:ln>
          </p:spPr>
        </p:sp>
      </p:grpSp>
      <p:cxnSp>
        <p:nvCxnSpPr>
          <p:cNvPr id="444" name="Google Shape;444;p23"/>
          <p:cNvCxnSpPr/>
          <p:nvPr/>
        </p:nvCxnSpPr>
        <p:spPr>
          <a:xfrm rot="10800000" flipH="1">
            <a:off x="5329500" y="4323325"/>
            <a:ext cx="6300" cy="188100"/>
          </a:xfrm>
          <a:prstGeom prst="straightConnector1">
            <a:avLst/>
          </a:prstGeom>
          <a:noFill/>
          <a:ln w="9525" cap="flat" cmpd="sng">
            <a:solidFill>
              <a:srgbClr val="D9D9D9"/>
            </a:solidFill>
            <a:prstDash val="solid"/>
            <a:round/>
            <a:headEnd type="none" w="med" len="med"/>
            <a:tailEnd type="triangle" w="med" len="med"/>
          </a:ln>
        </p:spPr>
      </p:cxnSp>
      <p:cxnSp>
        <p:nvCxnSpPr>
          <p:cNvPr id="445" name="Google Shape;445;p23"/>
          <p:cNvCxnSpPr>
            <a:stCxn id="442" idx="6"/>
            <a:endCxn id="446" idx="2"/>
          </p:cNvCxnSpPr>
          <p:nvPr/>
        </p:nvCxnSpPr>
        <p:spPr>
          <a:xfrm rot="10800000">
            <a:off x="5462805" y="4187539"/>
            <a:ext cx="207900" cy="0"/>
          </a:xfrm>
          <a:prstGeom prst="straightConnector1">
            <a:avLst/>
          </a:prstGeom>
          <a:noFill/>
          <a:ln w="9525" cap="flat" cmpd="sng">
            <a:solidFill>
              <a:srgbClr val="D9D9D9"/>
            </a:solidFill>
            <a:prstDash val="solid"/>
            <a:round/>
            <a:headEnd type="none" w="med" len="med"/>
            <a:tailEnd type="none" w="med" len="med"/>
          </a:ln>
        </p:spPr>
      </p:cxnSp>
      <p:cxnSp>
        <p:nvCxnSpPr>
          <p:cNvPr id="447" name="Google Shape;447;p23"/>
          <p:cNvCxnSpPr>
            <a:stCxn id="446" idx="0"/>
          </p:cNvCxnSpPr>
          <p:nvPr/>
        </p:nvCxnSpPr>
        <p:spPr>
          <a:xfrm rot="10800000" flipH="1">
            <a:off x="5329455" y="3695089"/>
            <a:ext cx="3300" cy="363300"/>
          </a:xfrm>
          <a:prstGeom prst="straightConnector1">
            <a:avLst/>
          </a:prstGeom>
          <a:noFill/>
          <a:ln w="9525" cap="flat" cmpd="sng">
            <a:solidFill>
              <a:srgbClr val="D9D9D9"/>
            </a:solidFill>
            <a:prstDash val="solid"/>
            <a:round/>
            <a:headEnd type="none" w="med" len="med"/>
            <a:tailEnd type="triangle" w="med" len="med"/>
          </a:ln>
        </p:spPr>
      </p:cxnSp>
      <p:cxnSp>
        <p:nvCxnSpPr>
          <p:cNvPr id="448" name="Google Shape;448;p23"/>
          <p:cNvCxnSpPr>
            <a:stCxn id="414" idx="2"/>
            <a:endCxn id="439" idx="3"/>
          </p:cNvCxnSpPr>
          <p:nvPr/>
        </p:nvCxnSpPr>
        <p:spPr>
          <a:xfrm rot="-5400000">
            <a:off x="5173150" y="3035700"/>
            <a:ext cx="1070100" cy="757500"/>
          </a:xfrm>
          <a:prstGeom prst="bentConnector4">
            <a:avLst>
              <a:gd name="adj1" fmla="val 9329"/>
              <a:gd name="adj2" fmla="val 119119"/>
            </a:avLst>
          </a:prstGeom>
          <a:noFill/>
          <a:ln w="9525" cap="flat" cmpd="sng">
            <a:solidFill>
              <a:srgbClr val="D9D9D9"/>
            </a:solidFill>
            <a:prstDash val="solid"/>
            <a:round/>
            <a:headEnd type="none" w="med" len="med"/>
            <a:tailEnd type="triangle" w="med" len="med"/>
          </a:ln>
        </p:spPr>
      </p:cxnSp>
      <p:sp>
        <p:nvSpPr>
          <p:cNvPr id="449" name="Google Shape;449;p23"/>
          <p:cNvSpPr/>
          <p:nvPr/>
        </p:nvSpPr>
        <p:spPr>
          <a:xfrm>
            <a:off x="4575200" y="2194850"/>
            <a:ext cx="1515000" cy="385200"/>
          </a:xfrm>
          <a:prstGeom prst="roundRect">
            <a:avLst>
              <a:gd name="adj" fmla="val 16667"/>
            </a:avLst>
          </a:prstGeom>
          <a:gradFill>
            <a:gsLst>
              <a:gs pos="0">
                <a:srgbClr val="F7E9D4">
                  <a:alpha val="31764"/>
                </a:srgbClr>
              </a:gs>
              <a:gs pos="100000">
                <a:srgbClr val="E6B94E">
                  <a:alpha val="25098"/>
                </a:srgbClr>
              </a:gs>
            </a:gsLst>
            <a:lin ang="2700006"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Multi-Head</a:t>
            </a:r>
            <a:endParaRPr sz="1100">
              <a:solidFill>
                <a:srgbClr val="D9D9D9"/>
              </a:solidFill>
            </a:endParaRPr>
          </a:p>
          <a:p>
            <a:pPr algn="ctr"/>
            <a:r>
              <a:rPr lang="en" sz="1100">
                <a:solidFill>
                  <a:srgbClr val="D9D9D9"/>
                </a:solidFill>
              </a:rPr>
              <a:t>Attention</a:t>
            </a:r>
            <a:endParaRPr sz="1100">
              <a:solidFill>
                <a:srgbClr val="D9D9D9"/>
              </a:solidFill>
            </a:endParaRPr>
          </a:p>
        </p:txBody>
      </p:sp>
      <p:sp>
        <p:nvSpPr>
          <p:cNvPr id="450" name="Google Shape;450;p23"/>
          <p:cNvSpPr/>
          <p:nvPr/>
        </p:nvSpPr>
        <p:spPr>
          <a:xfrm>
            <a:off x="4575100" y="19294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Add &amp; Norm</a:t>
            </a:r>
            <a:endParaRPr sz="1100">
              <a:solidFill>
                <a:srgbClr val="D9D9D9"/>
              </a:solidFill>
            </a:endParaRPr>
          </a:p>
        </p:txBody>
      </p:sp>
      <p:cxnSp>
        <p:nvCxnSpPr>
          <p:cNvPr id="451" name="Google Shape;451;p23"/>
          <p:cNvCxnSpPr>
            <a:stCxn id="449" idx="0"/>
            <a:endCxn id="450" idx="2"/>
          </p:cNvCxnSpPr>
          <p:nvPr/>
        </p:nvCxnSpPr>
        <p:spPr>
          <a:xfrm rot="10800000">
            <a:off x="5332700" y="2125550"/>
            <a:ext cx="0" cy="69300"/>
          </a:xfrm>
          <a:prstGeom prst="straightConnector1">
            <a:avLst/>
          </a:prstGeom>
          <a:noFill/>
          <a:ln w="9525" cap="flat" cmpd="sng">
            <a:solidFill>
              <a:srgbClr val="999999"/>
            </a:solidFill>
            <a:prstDash val="solid"/>
            <a:round/>
            <a:headEnd type="none" w="med" len="med"/>
            <a:tailEnd type="none" w="med" len="med"/>
          </a:ln>
        </p:spPr>
      </p:cxnSp>
      <p:sp>
        <p:nvSpPr>
          <p:cNvPr id="452" name="Google Shape;452;p23"/>
          <p:cNvSpPr/>
          <p:nvPr/>
        </p:nvSpPr>
        <p:spPr>
          <a:xfrm>
            <a:off x="4575250" y="1342950"/>
            <a:ext cx="1515000" cy="385200"/>
          </a:xfrm>
          <a:prstGeom prst="roundRect">
            <a:avLst>
              <a:gd name="adj" fmla="val 16667"/>
            </a:avLst>
          </a:prstGeom>
          <a:gradFill>
            <a:gsLst>
              <a:gs pos="0">
                <a:srgbClr val="00FFFF">
                  <a:alpha val="31372"/>
                </a:srgbClr>
              </a:gs>
              <a:gs pos="100000">
                <a:srgbClr val="B0DAF1">
                  <a:alpha val="37254"/>
                </a:srgbClr>
              </a:gs>
            </a:gsLst>
            <a:lin ang="0"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Feed</a:t>
            </a:r>
            <a:endParaRPr sz="1100">
              <a:solidFill>
                <a:srgbClr val="D9D9D9"/>
              </a:solidFill>
            </a:endParaRPr>
          </a:p>
          <a:p>
            <a:pPr algn="ctr"/>
            <a:r>
              <a:rPr lang="en" sz="1100">
                <a:solidFill>
                  <a:srgbClr val="D9D9D9"/>
                </a:solidFill>
              </a:rPr>
              <a:t>Forward</a:t>
            </a:r>
            <a:endParaRPr sz="1100">
              <a:solidFill>
                <a:srgbClr val="D9D9D9"/>
              </a:solidFill>
            </a:endParaRPr>
          </a:p>
        </p:txBody>
      </p:sp>
      <p:sp>
        <p:nvSpPr>
          <p:cNvPr id="453" name="Google Shape;453;p23"/>
          <p:cNvSpPr/>
          <p:nvPr/>
        </p:nvSpPr>
        <p:spPr>
          <a:xfrm>
            <a:off x="4575150" y="1077500"/>
            <a:ext cx="1515000" cy="196200"/>
          </a:xfrm>
          <a:prstGeom prst="roundRect">
            <a:avLst>
              <a:gd name="adj" fmla="val 28518"/>
            </a:avLst>
          </a:prstGeom>
          <a:gradFill>
            <a:gsLst>
              <a:gs pos="0">
                <a:srgbClr val="69D4F4">
                  <a:alpha val="26274"/>
                </a:srgbClr>
              </a:gs>
              <a:gs pos="100000">
                <a:srgbClr val="9F39D5">
                  <a:alpha val="16862"/>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Add &amp; Norm</a:t>
            </a:r>
            <a:endParaRPr sz="1100">
              <a:solidFill>
                <a:srgbClr val="D9D9D9"/>
              </a:solidFill>
            </a:endParaRPr>
          </a:p>
        </p:txBody>
      </p:sp>
      <p:cxnSp>
        <p:nvCxnSpPr>
          <p:cNvPr id="454" name="Google Shape;454;p23"/>
          <p:cNvCxnSpPr>
            <a:stCxn id="452" idx="0"/>
            <a:endCxn id="453" idx="2"/>
          </p:cNvCxnSpPr>
          <p:nvPr/>
        </p:nvCxnSpPr>
        <p:spPr>
          <a:xfrm rot="10800000">
            <a:off x="5332750" y="1273650"/>
            <a:ext cx="0" cy="69300"/>
          </a:xfrm>
          <a:prstGeom prst="straightConnector1">
            <a:avLst/>
          </a:prstGeom>
          <a:noFill/>
          <a:ln w="9525" cap="flat" cmpd="sng">
            <a:solidFill>
              <a:srgbClr val="D9D9D9"/>
            </a:solidFill>
            <a:prstDash val="solid"/>
            <a:round/>
            <a:headEnd type="none" w="med" len="med"/>
            <a:tailEnd type="none" w="med" len="med"/>
          </a:ln>
        </p:spPr>
      </p:cxnSp>
      <p:sp>
        <p:nvSpPr>
          <p:cNvPr id="455" name="Google Shape;455;p23"/>
          <p:cNvSpPr/>
          <p:nvPr/>
        </p:nvSpPr>
        <p:spPr>
          <a:xfrm>
            <a:off x="4575250" y="702150"/>
            <a:ext cx="1515000" cy="196200"/>
          </a:xfrm>
          <a:prstGeom prst="roundRect">
            <a:avLst>
              <a:gd name="adj" fmla="val 28518"/>
            </a:avLst>
          </a:prstGeom>
          <a:gradFill>
            <a:gsLst>
              <a:gs pos="0">
                <a:srgbClr val="DE87F1">
                  <a:alpha val="27450"/>
                </a:srgbClr>
              </a:gs>
              <a:gs pos="100000">
                <a:srgbClr val="F1DD87">
                  <a:alpha val="34117"/>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Linear</a:t>
            </a:r>
            <a:endParaRPr sz="1100">
              <a:solidFill>
                <a:srgbClr val="D9D9D9"/>
              </a:solidFill>
            </a:endParaRPr>
          </a:p>
        </p:txBody>
      </p:sp>
      <p:sp>
        <p:nvSpPr>
          <p:cNvPr id="456" name="Google Shape;456;p23"/>
          <p:cNvSpPr/>
          <p:nvPr/>
        </p:nvSpPr>
        <p:spPr>
          <a:xfrm>
            <a:off x="4571950" y="345000"/>
            <a:ext cx="1515000" cy="196200"/>
          </a:xfrm>
          <a:prstGeom prst="roundRect">
            <a:avLst>
              <a:gd name="adj" fmla="val 28518"/>
            </a:avLst>
          </a:prstGeom>
          <a:gradFill>
            <a:gsLst>
              <a:gs pos="0">
                <a:srgbClr val="E0EDBA">
                  <a:alpha val="29411"/>
                </a:srgbClr>
              </a:gs>
              <a:gs pos="100000">
                <a:srgbClr val="B6D7A8">
                  <a:alpha val="30980"/>
                </a:srgbClr>
              </a:gs>
            </a:gsLst>
            <a:lin ang="13500032" scaled="0"/>
          </a:gradFill>
          <a:ln w="19050" cap="flat" cmpd="sng">
            <a:solidFill>
              <a:srgbClr val="999999"/>
            </a:solidFill>
            <a:prstDash val="solid"/>
            <a:round/>
            <a:headEnd type="none" w="sm" len="sm"/>
            <a:tailEnd type="none" w="sm" len="sm"/>
          </a:ln>
        </p:spPr>
        <p:txBody>
          <a:bodyPr spcFirstLastPara="1" wrap="square" lIns="91425" tIns="91425" rIns="91425" bIns="91425" anchor="ctr" anchorCtr="0">
            <a:noAutofit/>
          </a:bodyPr>
          <a:lstStyle/>
          <a:p>
            <a:pPr algn="ctr"/>
            <a:r>
              <a:rPr lang="en" sz="1100">
                <a:solidFill>
                  <a:srgbClr val="D9D9D9"/>
                </a:solidFill>
              </a:rPr>
              <a:t>Softmax</a:t>
            </a:r>
            <a:endParaRPr sz="1100">
              <a:solidFill>
                <a:srgbClr val="D9D9D9"/>
              </a:solidFill>
            </a:endParaRPr>
          </a:p>
        </p:txBody>
      </p:sp>
      <p:cxnSp>
        <p:nvCxnSpPr>
          <p:cNvPr id="457" name="Google Shape;457;p23"/>
          <p:cNvCxnSpPr>
            <a:stCxn id="439" idx="0"/>
            <a:endCxn id="449" idx="2"/>
          </p:cNvCxnSpPr>
          <p:nvPr/>
        </p:nvCxnSpPr>
        <p:spPr>
          <a:xfrm rot="10800000" flipH="1">
            <a:off x="5329450" y="2580000"/>
            <a:ext cx="3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8" name="Google Shape;458;p23"/>
          <p:cNvCxnSpPr>
            <a:stCxn id="450" idx="0"/>
            <a:endCxn id="452" idx="2"/>
          </p:cNvCxnSpPr>
          <p:nvPr/>
        </p:nvCxnSpPr>
        <p:spPr>
          <a:xfrm rot="10800000" flipH="1">
            <a:off x="5332600" y="1728100"/>
            <a:ext cx="300" cy="201300"/>
          </a:xfrm>
          <a:prstGeom prst="straightConnector1">
            <a:avLst/>
          </a:prstGeom>
          <a:noFill/>
          <a:ln w="9525" cap="flat" cmpd="sng">
            <a:solidFill>
              <a:srgbClr val="D9D9D9"/>
            </a:solidFill>
            <a:prstDash val="solid"/>
            <a:round/>
            <a:headEnd type="none" w="med" len="med"/>
            <a:tailEnd type="triangle" w="med" len="med"/>
          </a:ln>
        </p:spPr>
      </p:cxnSp>
      <p:cxnSp>
        <p:nvCxnSpPr>
          <p:cNvPr id="459" name="Google Shape;459;p23"/>
          <p:cNvCxnSpPr>
            <a:stCxn id="450" idx="0"/>
            <a:endCxn id="453" idx="3"/>
          </p:cNvCxnSpPr>
          <p:nvPr/>
        </p:nvCxnSpPr>
        <p:spPr>
          <a:xfrm rot="-5400000">
            <a:off x="5334400" y="1173700"/>
            <a:ext cx="753900" cy="757500"/>
          </a:xfrm>
          <a:prstGeom prst="bentConnector4">
            <a:avLst>
              <a:gd name="adj1" fmla="val 8668"/>
              <a:gd name="adj2" fmla="val 121389"/>
            </a:avLst>
          </a:prstGeom>
          <a:noFill/>
          <a:ln w="9525" cap="flat" cmpd="sng">
            <a:solidFill>
              <a:srgbClr val="D9D9D9"/>
            </a:solidFill>
            <a:prstDash val="solid"/>
            <a:round/>
            <a:headEnd type="none" w="med" len="med"/>
            <a:tailEnd type="triangle" w="med" len="med"/>
          </a:ln>
        </p:spPr>
      </p:cxnSp>
      <p:cxnSp>
        <p:nvCxnSpPr>
          <p:cNvPr id="460" name="Google Shape;460;p23"/>
          <p:cNvCxnSpPr>
            <a:stCxn id="453" idx="0"/>
            <a:endCxn id="455" idx="2"/>
          </p:cNvCxnSpPr>
          <p:nvPr/>
        </p:nvCxnSpPr>
        <p:spPr>
          <a:xfrm rot="10800000">
            <a:off x="5332650" y="898400"/>
            <a:ext cx="0" cy="179100"/>
          </a:xfrm>
          <a:prstGeom prst="straightConnector1">
            <a:avLst/>
          </a:prstGeom>
          <a:noFill/>
          <a:ln w="9525" cap="flat" cmpd="sng">
            <a:solidFill>
              <a:srgbClr val="D9D9D9"/>
            </a:solidFill>
            <a:prstDash val="solid"/>
            <a:round/>
            <a:headEnd type="none" w="med" len="med"/>
            <a:tailEnd type="triangle" w="med" len="med"/>
          </a:ln>
        </p:spPr>
      </p:cxnSp>
      <p:cxnSp>
        <p:nvCxnSpPr>
          <p:cNvPr id="461" name="Google Shape;461;p23"/>
          <p:cNvCxnSpPr>
            <a:endCxn id="456" idx="2"/>
          </p:cNvCxnSpPr>
          <p:nvPr/>
        </p:nvCxnSpPr>
        <p:spPr>
          <a:xfrm rot="10800000">
            <a:off x="5329450" y="541200"/>
            <a:ext cx="0" cy="156300"/>
          </a:xfrm>
          <a:prstGeom prst="straightConnector1">
            <a:avLst/>
          </a:prstGeom>
          <a:noFill/>
          <a:ln w="9525" cap="flat" cmpd="sng">
            <a:solidFill>
              <a:srgbClr val="D9D9D9"/>
            </a:solidFill>
            <a:prstDash val="solid"/>
            <a:round/>
            <a:headEnd type="none" w="med" len="med"/>
            <a:tailEnd type="triangle" w="med" len="med"/>
          </a:ln>
        </p:spPr>
      </p:cxnSp>
      <p:cxnSp>
        <p:nvCxnSpPr>
          <p:cNvPr id="462" name="Google Shape;462;p23"/>
          <p:cNvCxnSpPr/>
          <p:nvPr/>
        </p:nvCxnSpPr>
        <p:spPr>
          <a:xfrm rot="10800000">
            <a:off x="3223550" y="2309350"/>
            <a:ext cx="0" cy="69300"/>
          </a:xfrm>
          <a:prstGeom prst="straightConnector1">
            <a:avLst/>
          </a:prstGeom>
          <a:noFill/>
          <a:ln w="9525" cap="flat" cmpd="sng">
            <a:solidFill>
              <a:srgbClr val="999999"/>
            </a:solidFill>
            <a:prstDash val="solid"/>
            <a:round/>
            <a:headEnd type="none" w="med" len="med"/>
            <a:tailEnd type="none" w="med" len="med"/>
          </a:ln>
        </p:spPr>
      </p:cxnSp>
      <p:grpSp>
        <p:nvGrpSpPr>
          <p:cNvPr id="463" name="Google Shape;463;p23"/>
          <p:cNvGrpSpPr/>
          <p:nvPr/>
        </p:nvGrpSpPr>
        <p:grpSpPr>
          <a:xfrm>
            <a:off x="3223400" y="2113150"/>
            <a:ext cx="1832400" cy="601200"/>
            <a:chOff x="3223400" y="1827400"/>
            <a:chExt cx="1832400" cy="601200"/>
          </a:xfrm>
        </p:grpSpPr>
        <p:grpSp>
          <p:nvGrpSpPr>
            <p:cNvPr id="464" name="Google Shape;464;p23"/>
            <p:cNvGrpSpPr/>
            <p:nvPr/>
          </p:nvGrpSpPr>
          <p:grpSpPr>
            <a:xfrm>
              <a:off x="3223400" y="1827400"/>
              <a:ext cx="1832400" cy="601200"/>
              <a:chOff x="3223400" y="1827400"/>
              <a:chExt cx="1832400" cy="601200"/>
            </a:xfrm>
          </p:grpSpPr>
          <p:cxnSp>
            <p:nvCxnSpPr>
              <p:cNvPr id="465" name="Google Shape;465;p23"/>
              <p:cNvCxnSpPr>
                <a:stCxn id="435" idx="0"/>
              </p:cNvCxnSpPr>
              <p:nvPr/>
            </p:nvCxnSpPr>
            <p:spPr>
              <a:xfrm rot="-5400000" flipH="1">
                <a:off x="3839000" y="1211800"/>
                <a:ext cx="601200" cy="1832400"/>
              </a:xfrm>
              <a:prstGeom prst="bentConnector4">
                <a:avLst>
                  <a:gd name="adj1" fmla="val -39608"/>
                  <a:gd name="adj2" fmla="val 70670"/>
                </a:avLst>
              </a:prstGeom>
              <a:noFill/>
              <a:ln w="9525" cap="flat" cmpd="sng">
                <a:solidFill>
                  <a:srgbClr val="D9D9D9"/>
                </a:solidFill>
                <a:prstDash val="solid"/>
                <a:round/>
                <a:headEnd type="none" w="med" len="med"/>
                <a:tailEnd type="none" w="med" len="med"/>
              </a:ln>
            </p:spPr>
          </p:cxnSp>
          <p:cxnSp>
            <p:nvCxnSpPr>
              <p:cNvPr id="466" name="Google Shape;466;p23"/>
              <p:cNvCxnSpPr/>
              <p:nvPr/>
            </p:nvCxnSpPr>
            <p:spPr>
              <a:xfrm rot="10800000" flipH="1">
                <a:off x="5050575" y="229415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7" name="Google Shape;467;p23"/>
            <p:cNvCxnSpPr/>
            <p:nvPr/>
          </p:nvCxnSpPr>
          <p:spPr>
            <a:xfrm rot="10800000" flipH="1">
              <a:off x="4810950" y="2291900"/>
              <a:ext cx="3300" cy="134400"/>
            </a:xfrm>
            <a:prstGeom prst="straightConnector1">
              <a:avLst/>
            </a:prstGeom>
            <a:noFill/>
            <a:ln w="9525" cap="flat" cmpd="sng">
              <a:solidFill>
                <a:srgbClr val="D9D9D9"/>
              </a:solidFill>
              <a:prstDash val="solid"/>
              <a:round/>
              <a:headEnd type="none" w="med" len="med"/>
              <a:tailEnd type="triangle" w="med" len="med"/>
            </a:ln>
          </p:spPr>
        </p:cxnSp>
      </p:grpSp>
      <p:cxnSp>
        <p:nvCxnSpPr>
          <p:cNvPr id="468" name="Google Shape;468;p23"/>
          <p:cNvCxnSpPr>
            <a:endCxn id="450" idx="3"/>
          </p:cNvCxnSpPr>
          <p:nvPr/>
        </p:nvCxnSpPr>
        <p:spPr>
          <a:xfrm rot="10800000" flipH="1">
            <a:off x="5330800" y="2027500"/>
            <a:ext cx="759300" cy="666600"/>
          </a:xfrm>
          <a:prstGeom prst="bentConnector3">
            <a:avLst>
              <a:gd name="adj1" fmla="val 120670"/>
            </a:avLst>
          </a:prstGeom>
          <a:noFill/>
          <a:ln w="9525" cap="flat" cmpd="sng">
            <a:solidFill>
              <a:srgbClr val="D9D9D9"/>
            </a:solidFill>
            <a:prstDash val="solid"/>
            <a:round/>
            <a:headEnd type="none" w="med" len="med"/>
            <a:tailEnd type="triangle" w="med" len="med"/>
          </a:ln>
        </p:spPr>
      </p:cxnSp>
      <p:grpSp>
        <p:nvGrpSpPr>
          <p:cNvPr id="469" name="Google Shape;469;p23"/>
          <p:cNvGrpSpPr/>
          <p:nvPr/>
        </p:nvGrpSpPr>
        <p:grpSpPr>
          <a:xfrm flipH="1">
            <a:off x="5196169" y="4058389"/>
            <a:ext cx="266597" cy="258300"/>
            <a:chOff x="2372506" y="3438683"/>
            <a:chExt cx="255900" cy="258300"/>
          </a:xfrm>
        </p:grpSpPr>
        <p:pic>
          <p:nvPicPr>
            <p:cNvPr id="470" name="Google Shape;470;p23" descr="+" title="MathEquation,#585858"/>
            <p:cNvPicPr preferRelativeResize="0"/>
            <p:nvPr/>
          </p:nvPicPr>
          <p:blipFill>
            <a:blip r:embed="rId3">
              <a:alphaModFix/>
            </a:blip>
            <a:stretch>
              <a:fillRect/>
            </a:stretch>
          </p:blipFill>
          <p:spPr>
            <a:xfrm>
              <a:off x="2407953" y="3466746"/>
              <a:ext cx="185040" cy="202107"/>
            </a:xfrm>
            <a:prstGeom prst="rect">
              <a:avLst/>
            </a:prstGeom>
            <a:noFill/>
            <a:ln>
              <a:noFill/>
            </a:ln>
          </p:spPr>
        </p:pic>
        <p:sp>
          <p:nvSpPr>
            <p:cNvPr id="446" name="Google Shape;446;p23"/>
            <p:cNvSpPr/>
            <p:nvPr/>
          </p:nvSpPr>
          <p:spPr>
            <a:xfrm>
              <a:off x="2372506" y="3438683"/>
              <a:ext cx="255900" cy="258300"/>
            </a:xfrm>
            <a:prstGeom prst="ellipse">
              <a:avLst/>
            </a:prstGeom>
            <a:gradFill>
              <a:gsLst>
                <a:gs pos="0">
                  <a:srgbClr val="69D4F4">
                    <a:alpha val="26274"/>
                  </a:srgbClr>
                </a:gs>
                <a:gs pos="100000">
                  <a:srgbClr val="9F39D5">
                    <a:alpha val="16862"/>
                  </a:srgbClr>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grpSp>
      <p:sp>
        <p:nvSpPr>
          <p:cNvPr id="471" name="Google Shape;471;p23"/>
          <p:cNvSpPr txBox="1"/>
          <p:nvPr/>
        </p:nvSpPr>
        <p:spPr>
          <a:xfrm>
            <a:off x="2940700" y="5087100"/>
            <a:ext cx="672000" cy="179100"/>
          </a:xfrm>
          <a:prstGeom prst="rect">
            <a:avLst/>
          </a:prstGeom>
          <a:noFill/>
          <a:ln>
            <a:noFill/>
          </a:ln>
        </p:spPr>
        <p:txBody>
          <a:bodyPr spcFirstLastPara="1" wrap="square" lIns="91425" tIns="91425" rIns="91425" bIns="91425" anchor="t" anchorCtr="0">
            <a:noAutofit/>
          </a:bodyPr>
          <a:lstStyle/>
          <a:p>
            <a:r>
              <a:rPr lang="en" sz="1100">
                <a:solidFill>
                  <a:srgbClr val="999999"/>
                </a:solidFill>
              </a:rPr>
              <a:t>Inputs</a:t>
            </a:r>
            <a:endParaRPr sz="1100">
              <a:solidFill>
                <a:srgbClr val="999999"/>
              </a:solidFill>
            </a:endParaRPr>
          </a:p>
        </p:txBody>
      </p:sp>
      <p:sp>
        <p:nvSpPr>
          <p:cNvPr id="472" name="Google Shape;472;p23"/>
          <p:cNvSpPr txBox="1"/>
          <p:nvPr/>
        </p:nvSpPr>
        <p:spPr>
          <a:xfrm>
            <a:off x="4512400" y="5142050"/>
            <a:ext cx="1634100" cy="179100"/>
          </a:xfrm>
          <a:prstGeom prst="rect">
            <a:avLst/>
          </a:prstGeom>
          <a:noFill/>
          <a:ln>
            <a:noFill/>
          </a:ln>
        </p:spPr>
        <p:txBody>
          <a:bodyPr spcFirstLastPara="1" wrap="square" lIns="91425" tIns="91425" rIns="91425" bIns="91425" anchor="t" anchorCtr="0">
            <a:noAutofit/>
          </a:bodyPr>
          <a:lstStyle/>
          <a:p>
            <a:r>
              <a:rPr lang="en" sz="1100">
                <a:solidFill>
                  <a:srgbClr val="999999"/>
                </a:solidFill>
              </a:rPr>
              <a:t>Outputs (shifted right)</a:t>
            </a:r>
            <a:endParaRPr sz="1100">
              <a:solidFill>
                <a:srgbClr val="999999"/>
              </a:solidFill>
            </a:endParaRPr>
          </a:p>
        </p:txBody>
      </p:sp>
      <p:sp>
        <p:nvSpPr>
          <p:cNvPr id="473" name="Google Shape;473;p23"/>
          <p:cNvSpPr txBox="1"/>
          <p:nvPr/>
        </p:nvSpPr>
        <p:spPr>
          <a:xfrm>
            <a:off x="5742500" y="3930288"/>
            <a:ext cx="1634100" cy="179100"/>
          </a:xfrm>
          <a:prstGeom prst="rect">
            <a:avLst/>
          </a:prstGeom>
          <a:noFill/>
          <a:ln>
            <a:noFill/>
          </a:ln>
        </p:spPr>
        <p:txBody>
          <a:bodyPr spcFirstLastPara="1" wrap="square" lIns="91425" tIns="91425" rIns="91425" bIns="91425" anchor="t" anchorCtr="0">
            <a:noAutofit/>
          </a:bodyPr>
          <a:lstStyle/>
          <a:p>
            <a:pPr algn="ctr"/>
            <a:r>
              <a:rPr lang="en" sz="1100">
                <a:solidFill>
                  <a:srgbClr val="999999"/>
                </a:solidFill>
              </a:rPr>
              <a:t>Positional </a:t>
            </a:r>
            <a:endParaRPr sz="1100">
              <a:solidFill>
                <a:srgbClr val="999999"/>
              </a:solidFill>
            </a:endParaRPr>
          </a:p>
          <a:p>
            <a:pPr algn="ctr"/>
            <a:r>
              <a:rPr lang="en" sz="1100">
                <a:solidFill>
                  <a:srgbClr val="999999"/>
                </a:solidFill>
              </a:rPr>
              <a:t>Encoding</a:t>
            </a:r>
            <a:endParaRPr sz="1100">
              <a:solidFill>
                <a:srgbClr val="999999"/>
              </a:solidFill>
            </a:endParaRPr>
          </a:p>
        </p:txBody>
      </p:sp>
      <p:sp>
        <p:nvSpPr>
          <p:cNvPr id="474" name="Google Shape;474;p23"/>
          <p:cNvSpPr txBox="1"/>
          <p:nvPr/>
        </p:nvSpPr>
        <p:spPr>
          <a:xfrm>
            <a:off x="1142900" y="3918738"/>
            <a:ext cx="1634100" cy="179100"/>
          </a:xfrm>
          <a:prstGeom prst="rect">
            <a:avLst/>
          </a:prstGeom>
          <a:noFill/>
          <a:ln>
            <a:noFill/>
          </a:ln>
        </p:spPr>
        <p:txBody>
          <a:bodyPr spcFirstLastPara="1" wrap="square" lIns="91425" tIns="91425" rIns="91425" bIns="91425" anchor="t" anchorCtr="0">
            <a:noAutofit/>
          </a:bodyPr>
          <a:lstStyle/>
          <a:p>
            <a:pPr algn="ctr"/>
            <a:r>
              <a:rPr lang="en" sz="1100">
                <a:solidFill>
                  <a:srgbClr val="999999"/>
                </a:solidFill>
              </a:rPr>
              <a:t>Positional </a:t>
            </a:r>
            <a:endParaRPr sz="1100">
              <a:solidFill>
                <a:srgbClr val="999999"/>
              </a:solidFill>
            </a:endParaRPr>
          </a:p>
          <a:p>
            <a:pPr algn="ctr"/>
            <a:r>
              <a:rPr lang="en" sz="1100">
                <a:solidFill>
                  <a:srgbClr val="999999"/>
                </a:solidFill>
              </a:rPr>
              <a:t>Encoding</a:t>
            </a:r>
            <a:endParaRPr sz="1100">
              <a:solidFill>
                <a:srgbClr val="999999"/>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478"/>
        <p:cNvGrpSpPr/>
        <p:nvPr/>
      </p:nvGrpSpPr>
      <p:grpSpPr>
        <a:xfrm>
          <a:off x="0" y="0"/>
          <a:ext cx="0" cy="0"/>
          <a:chOff x="0" y="0"/>
          <a:chExt cx="0" cy="0"/>
        </a:xfrm>
      </p:grpSpPr>
      <p:sp>
        <p:nvSpPr>
          <p:cNvPr id="479" name="Google Shape;479;p24"/>
          <p:cNvSpPr/>
          <p:nvPr/>
        </p:nvSpPr>
        <p:spPr>
          <a:xfrm>
            <a:off x="3444875" y="2961075"/>
            <a:ext cx="2402400" cy="488400"/>
          </a:xfrm>
          <a:prstGeom prst="roundRect">
            <a:avLst>
              <a:gd name="adj" fmla="val 50000"/>
            </a:avLst>
          </a:prstGeom>
          <a:gradFill>
            <a:gsLst>
              <a:gs pos="0">
                <a:srgbClr val="E0EDBA">
                  <a:alpha val="70980"/>
                </a:srgbClr>
              </a:gs>
              <a:gs pos="100000">
                <a:srgbClr val="DE87F1">
                  <a:alpha val="39607"/>
                </a:srgbClr>
              </a:gs>
            </a:gsLst>
            <a:lin ang="13500032" scaled="0"/>
          </a:gra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r>
              <a:rPr lang="en">
                <a:solidFill>
                  <a:srgbClr val="666666"/>
                </a:solidFill>
              </a:rPr>
              <a:t>Tokenize</a:t>
            </a:r>
            <a:endParaRPr>
              <a:solidFill>
                <a:srgbClr val="666666"/>
              </a:solidFill>
            </a:endParaRPr>
          </a:p>
        </p:txBody>
      </p:sp>
      <p:sp>
        <p:nvSpPr>
          <p:cNvPr id="480" name="Google Shape;480;p24"/>
          <p:cNvSpPr/>
          <p:nvPr/>
        </p:nvSpPr>
        <p:spPr>
          <a:xfrm>
            <a:off x="425900" y="147877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r>
              <a:rPr lang="en"/>
              <a:t>I</a:t>
            </a:r>
            <a:endParaRPr/>
          </a:p>
        </p:txBody>
      </p:sp>
      <p:sp>
        <p:nvSpPr>
          <p:cNvPr id="481" name="Google Shape;481;p24"/>
          <p:cNvSpPr/>
          <p:nvPr/>
        </p:nvSpPr>
        <p:spPr>
          <a:xfrm>
            <a:off x="2161875" y="147877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r>
              <a:rPr lang="en"/>
              <a:t>love</a:t>
            </a:r>
            <a:endParaRPr/>
          </a:p>
        </p:txBody>
      </p:sp>
      <p:sp>
        <p:nvSpPr>
          <p:cNvPr id="482" name="Google Shape;482;p24"/>
          <p:cNvSpPr/>
          <p:nvPr/>
        </p:nvSpPr>
        <p:spPr>
          <a:xfrm>
            <a:off x="3897875" y="147877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r>
              <a:rPr lang="en"/>
              <a:t>coding</a:t>
            </a:r>
            <a:endParaRPr/>
          </a:p>
        </p:txBody>
      </p:sp>
      <p:sp>
        <p:nvSpPr>
          <p:cNvPr id="483" name="Google Shape;483;p24"/>
          <p:cNvSpPr/>
          <p:nvPr/>
        </p:nvSpPr>
        <p:spPr>
          <a:xfrm>
            <a:off x="5633875" y="1478775"/>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r>
              <a:rPr lang="en"/>
              <a:t>and</a:t>
            </a:r>
            <a:endParaRPr/>
          </a:p>
        </p:txBody>
      </p:sp>
      <p:sp>
        <p:nvSpPr>
          <p:cNvPr id="484" name="Google Shape;484;p24"/>
          <p:cNvSpPr/>
          <p:nvPr/>
        </p:nvSpPr>
        <p:spPr>
          <a:xfrm>
            <a:off x="7369875" y="1478750"/>
            <a:ext cx="1496400" cy="652800"/>
          </a:xfrm>
          <a:prstGeom prst="rect">
            <a:avLst/>
          </a:prstGeom>
          <a:solidFill>
            <a:srgbClr val="F3F3F3"/>
          </a:solidFill>
          <a:ln w="19050"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pPr algn="ctr"/>
            <a:r>
              <a:rPr lang="en"/>
              <a:t>writing</a:t>
            </a:r>
            <a:endParaRPr/>
          </a:p>
        </p:txBody>
      </p:sp>
      <p:cxnSp>
        <p:nvCxnSpPr>
          <p:cNvPr id="485" name="Google Shape;485;p24"/>
          <p:cNvCxnSpPr>
            <a:endCxn id="482" idx="2"/>
          </p:cNvCxnSpPr>
          <p:nvPr/>
        </p:nvCxnSpPr>
        <p:spPr>
          <a:xfrm rot="10800000">
            <a:off x="4646075" y="2131575"/>
            <a:ext cx="0" cy="829500"/>
          </a:xfrm>
          <a:prstGeom prst="straightConnector1">
            <a:avLst/>
          </a:prstGeom>
          <a:noFill/>
          <a:ln w="19050" cap="flat" cmpd="sng">
            <a:solidFill>
              <a:schemeClr val="dk2"/>
            </a:solidFill>
            <a:prstDash val="solid"/>
            <a:round/>
            <a:headEnd type="none" w="med" len="med"/>
            <a:tailEnd type="triangle" w="med" len="med"/>
          </a:ln>
        </p:spPr>
      </p:cxnSp>
      <p:cxnSp>
        <p:nvCxnSpPr>
          <p:cNvPr id="486" name="Google Shape;486;p24"/>
          <p:cNvCxnSpPr>
            <a:stCxn id="479" idx="0"/>
            <a:endCxn id="483" idx="2"/>
          </p:cNvCxnSpPr>
          <p:nvPr/>
        </p:nvCxnSpPr>
        <p:spPr>
          <a:xfrm rot="10800000" flipH="1">
            <a:off x="4646075" y="213157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7" name="Google Shape;487;p24"/>
          <p:cNvCxnSpPr>
            <a:stCxn id="479" idx="0"/>
            <a:endCxn id="484" idx="2"/>
          </p:cNvCxnSpPr>
          <p:nvPr/>
        </p:nvCxnSpPr>
        <p:spPr>
          <a:xfrm rot="10800000" flipH="1">
            <a:off x="4646075" y="2131575"/>
            <a:ext cx="3471900" cy="829500"/>
          </a:xfrm>
          <a:prstGeom prst="straightConnector1">
            <a:avLst/>
          </a:prstGeom>
          <a:noFill/>
          <a:ln w="19050" cap="flat" cmpd="sng">
            <a:solidFill>
              <a:schemeClr val="dk2"/>
            </a:solidFill>
            <a:prstDash val="solid"/>
            <a:round/>
            <a:headEnd type="none" w="med" len="med"/>
            <a:tailEnd type="triangle" w="med" len="med"/>
          </a:ln>
        </p:spPr>
      </p:cxnSp>
      <p:cxnSp>
        <p:nvCxnSpPr>
          <p:cNvPr id="488" name="Google Shape;488;p24"/>
          <p:cNvCxnSpPr>
            <a:stCxn id="479" idx="0"/>
            <a:endCxn id="481" idx="2"/>
          </p:cNvCxnSpPr>
          <p:nvPr/>
        </p:nvCxnSpPr>
        <p:spPr>
          <a:xfrm rot="10800000">
            <a:off x="2909975" y="2131575"/>
            <a:ext cx="1736100" cy="829500"/>
          </a:xfrm>
          <a:prstGeom prst="straightConnector1">
            <a:avLst/>
          </a:prstGeom>
          <a:noFill/>
          <a:ln w="19050" cap="flat" cmpd="sng">
            <a:solidFill>
              <a:schemeClr val="dk2"/>
            </a:solidFill>
            <a:prstDash val="solid"/>
            <a:round/>
            <a:headEnd type="none" w="med" len="med"/>
            <a:tailEnd type="triangle" w="med" len="med"/>
          </a:ln>
        </p:spPr>
      </p:cxnSp>
      <p:cxnSp>
        <p:nvCxnSpPr>
          <p:cNvPr id="489" name="Google Shape;489;p24"/>
          <p:cNvCxnSpPr>
            <a:stCxn id="479" idx="0"/>
            <a:endCxn id="480" idx="2"/>
          </p:cNvCxnSpPr>
          <p:nvPr/>
        </p:nvCxnSpPr>
        <p:spPr>
          <a:xfrm rot="10800000">
            <a:off x="1174175" y="2131575"/>
            <a:ext cx="3471900" cy="829500"/>
          </a:xfrm>
          <a:prstGeom prst="straightConnector1">
            <a:avLst/>
          </a:prstGeom>
          <a:noFill/>
          <a:ln w="19050" cap="flat" cmpd="sng">
            <a:solidFill>
              <a:schemeClr val="dk2"/>
            </a:solidFill>
            <a:prstDash val="solid"/>
            <a:round/>
            <a:headEnd type="none" w="med" len="med"/>
            <a:tailEnd type="triangle" w="med" len="med"/>
          </a:ln>
        </p:spPr>
      </p:cxnSp>
      <p:sp>
        <p:nvSpPr>
          <p:cNvPr id="490" name="Google Shape;490;p24"/>
          <p:cNvSpPr txBox="1"/>
          <p:nvPr/>
        </p:nvSpPr>
        <p:spPr>
          <a:xfrm>
            <a:off x="3476675" y="3995300"/>
            <a:ext cx="2338800" cy="416400"/>
          </a:xfrm>
          <a:prstGeom prst="rect">
            <a:avLst/>
          </a:prstGeom>
          <a:noFill/>
          <a:ln>
            <a:noFill/>
          </a:ln>
        </p:spPr>
        <p:txBody>
          <a:bodyPr spcFirstLastPara="1" wrap="square" lIns="91425" tIns="91425" rIns="91425" bIns="91425" anchor="t" anchorCtr="0">
            <a:noAutofit/>
          </a:bodyPr>
          <a:lstStyle/>
          <a:p>
            <a:pPr algn="ctr"/>
            <a:r>
              <a:rPr lang="en"/>
              <a:t>“I love coding and writing”</a:t>
            </a:r>
            <a:endParaRPr/>
          </a:p>
        </p:txBody>
      </p:sp>
      <p:cxnSp>
        <p:nvCxnSpPr>
          <p:cNvPr id="491" name="Google Shape;491;p24"/>
          <p:cNvCxnSpPr>
            <a:stCxn id="490" idx="0"/>
          </p:cNvCxnSpPr>
          <p:nvPr/>
        </p:nvCxnSpPr>
        <p:spPr>
          <a:xfrm rot="10800000">
            <a:off x="4646075" y="3582200"/>
            <a:ext cx="0" cy="413100"/>
          </a:xfrm>
          <a:prstGeom prst="straightConnector1">
            <a:avLst/>
          </a:prstGeom>
          <a:noFill/>
          <a:ln w="19050" cap="flat" cmpd="sng">
            <a:solidFill>
              <a:schemeClr val="dk2"/>
            </a:solidFill>
            <a:prstDash val="solid"/>
            <a:round/>
            <a:headEnd type="none" w="med" len="med"/>
            <a:tailEnd type="triangle"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95"/>
        <p:cNvGrpSpPr/>
        <p:nvPr/>
      </p:nvGrpSpPr>
      <p:grpSpPr>
        <a:xfrm>
          <a:off x="0" y="0"/>
          <a:ext cx="0" cy="0"/>
          <a:chOff x="0" y="0"/>
          <a:chExt cx="0" cy="0"/>
        </a:xfrm>
      </p:grpSpPr>
      <p:sp>
        <p:nvSpPr>
          <p:cNvPr id="496" name="Google Shape;496;p25"/>
          <p:cNvSpPr txBox="1"/>
          <p:nvPr/>
        </p:nvSpPr>
        <p:spPr>
          <a:xfrm>
            <a:off x="499792" y="121297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497" name="Google Shape;497;p25"/>
          <p:cNvSpPr txBox="1"/>
          <p:nvPr/>
        </p:nvSpPr>
        <p:spPr>
          <a:xfrm>
            <a:off x="3962851" y="60187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498" name="Google Shape;498;p25"/>
          <p:cNvSpPr txBox="1"/>
          <p:nvPr/>
        </p:nvSpPr>
        <p:spPr>
          <a:xfrm>
            <a:off x="6935622" y="121297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499" name="Google Shape;499;p25"/>
          <p:cNvSpPr txBox="1"/>
          <p:nvPr/>
        </p:nvSpPr>
        <p:spPr>
          <a:xfrm>
            <a:off x="1025553" y="473692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00" name="Google Shape;500;p25"/>
          <p:cNvSpPr/>
          <p:nvPr/>
        </p:nvSpPr>
        <p:spPr>
          <a:xfrm>
            <a:off x="1424168" y="199319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1" name="Google Shape;501;p25"/>
          <p:cNvSpPr/>
          <p:nvPr/>
        </p:nvSpPr>
        <p:spPr>
          <a:xfrm>
            <a:off x="1424168" y="226068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2" name="Google Shape;502;p25"/>
          <p:cNvSpPr/>
          <p:nvPr/>
        </p:nvSpPr>
        <p:spPr>
          <a:xfrm>
            <a:off x="1424168" y="252816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3" name="Google Shape;503;p25"/>
          <p:cNvSpPr/>
          <p:nvPr/>
        </p:nvSpPr>
        <p:spPr>
          <a:xfrm>
            <a:off x="7275822" y="241867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[4]</a:t>
            </a:r>
            <a:endParaRPr sz="1600"/>
          </a:p>
        </p:txBody>
      </p:sp>
      <p:cxnSp>
        <p:nvCxnSpPr>
          <p:cNvPr id="504" name="Google Shape;504;p25"/>
          <p:cNvCxnSpPr>
            <a:stCxn id="503" idx="6"/>
            <a:endCxn id="505" idx="1"/>
          </p:cNvCxnSpPr>
          <p:nvPr/>
        </p:nvCxnSpPr>
        <p:spPr>
          <a:xfrm rot="10800000" flipH="1">
            <a:off x="7814622" y="268402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506" name="Google Shape;506;p25"/>
          <p:cNvSpPr txBox="1"/>
          <p:nvPr/>
        </p:nvSpPr>
        <p:spPr>
          <a:xfrm>
            <a:off x="2840047" y="473692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07" name="Google Shape;507;p25"/>
          <p:cNvSpPr txBox="1"/>
          <p:nvPr/>
        </p:nvSpPr>
        <p:spPr>
          <a:xfrm>
            <a:off x="5526647" y="473692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508" name="Google Shape;508;p25"/>
          <p:cNvSpPr/>
          <p:nvPr/>
        </p:nvSpPr>
        <p:spPr>
          <a:xfrm>
            <a:off x="1025558" y="178162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9" name="Google Shape;509;p25"/>
          <p:cNvSpPr txBox="1"/>
          <p:nvPr/>
        </p:nvSpPr>
        <p:spPr>
          <a:xfrm>
            <a:off x="441325" y="257902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algn="ct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10" name="Google Shape;510;p25"/>
          <p:cNvCxnSpPr>
            <a:stCxn id="511" idx="6"/>
            <a:endCxn id="503" idx="2"/>
          </p:cNvCxnSpPr>
          <p:nvPr/>
        </p:nvCxnSpPr>
        <p:spPr>
          <a:xfrm rot="10800000" flipH="1">
            <a:off x="6280008" y="269753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512" name="Google Shape;512;p25"/>
          <p:cNvCxnSpPr>
            <a:stCxn id="513" idx="6"/>
            <a:endCxn id="503" idx="2"/>
          </p:cNvCxnSpPr>
          <p:nvPr/>
        </p:nvCxnSpPr>
        <p:spPr>
          <a:xfrm>
            <a:off x="6280008" y="229611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514" name="Google Shape;514;p25"/>
          <p:cNvCxnSpPr>
            <a:stCxn id="515" idx="6"/>
            <a:endCxn id="503" idx="2"/>
          </p:cNvCxnSpPr>
          <p:nvPr/>
        </p:nvCxnSpPr>
        <p:spPr>
          <a:xfrm>
            <a:off x="6280008" y="152184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516" name="Google Shape;516;p25"/>
          <p:cNvCxnSpPr>
            <a:stCxn id="517" idx="6"/>
            <a:endCxn id="518" idx="2"/>
          </p:cNvCxnSpPr>
          <p:nvPr/>
        </p:nvCxnSpPr>
        <p:spPr>
          <a:xfrm>
            <a:off x="3592908" y="1521841"/>
            <a:ext cx="750300" cy="0"/>
          </a:xfrm>
          <a:prstGeom prst="straightConnector1">
            <a:avLst/>
          </a:prstGeom>
          <a:noFill/>
          <a:ln w="9525" cap="flat" cmpd="sng">
            <a:solidFill>
              <a:srgbClr val="595959"/>
            </a:solidFill>
            <a:prstDash val="solid"/>
            <a:round/>
            <a:headEnd type="none" w="med" len="med"/>
            <a:tailEnd type="triangle" w="med" len="med"/>
          </a:ln>
        </p:spPr>
      </p:cxnSp>
      <p:sp>
        <p:nvSpPr>
          <p:cNvPr id="505" name="Google Shape;505;p25"/>
          <p:cNvSpPr txBox="1"/>
          <p:nvPr/>
        </p:nvSpPr>
        <p:spPr>
          <a:xfrm>
            <a:off x="8250575" y="249592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algn="ctr">
              <a:buSzPts val="1100"/>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17" name="Google Shape;517;p25"/>
          <p:cNvSpPr/>
          <p:nvPr/>
        </p:nvSpPr>
        <p:spPr>
          <a:xfrm>
            <a:off x="2999808" y="121599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 </a:t>
            </a:r>
            <a:endParaRPr sz="1200" baseline="-25000"/>
          </a:p>
        </p:txBody>
      </p:sp>
      <p:sp>
        <p:nvSpPr>
          <p:cNvPr id="519" name="Google Shape;519;p25"/>
          <p:cNvSpPr/>
          <p:nvPr/>
        </p:nvSpPr>
        <p:spPr>
          <a:xfrm>
            <a:off x="2993621" y="199020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 </a:t>
            </a:r>
            <a:endParaRPr sz="1600"/>
          </a:p>
        </p:txBody>
      </p:sp>
      <p:sp>
        <p:nvSpPr>
          <p:cNvPr id="520" name="Google Shape;520;p25"/>
          <p:cNvSpPr/>
          <p:nvPr/>
        </p:nvSpPr>
        <p:spPr>
          <a:xfrm>
            <a:off x="2999808" y="276443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 </a:t>
            </a:r>
            <a:endParaRPr sz="1600"/>
          </a:p>
        </p:txBody>
      </p:sp>
      <p:sp>
        <p:nvSpPr>
          <p:cNvPr id="521" name="Google Shape;521;p25"/>
          <p:cNvSpPr/>
          <p:nvPr/>
        </p:nvSpPr>
        <p:spPr>
          <a:xfrm>
            <a:off x="2999808" y="399998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[1]</a:t>
            </a:r>
            <a:r>
              <a:rPr lang="en" sz="1100" baseline="-25000"/>
              <a:t>n</a:t>
            </a:r>
            <a:endParaRPr sz="1100"/>
          </a:p>
        </p:txBody>
      </p:sp>
      <p:sp>
        <p:nvSpPr>
          <p:cNvPr id="518" name="Google Shape;518;p25"/>
          <p:cNvSpPr/>
          <p:nvPr/>
        </p:nvSpPr>
        <p:spPr>
          <a:xfrm>
            <a:off x="4343108" y="121599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[2]</a:t>
            </a:r>
            <a:r>
              <a:rPr lang="en" sz="1100" baseline="-25000"/>
              <a:t>1</a:t>
            </a:r>
            <a:endParaRPr sz="1200" baseline="-25000"/>
          </a:p>
        </p:txBody>
      </p:sp>
      <p:sp>
        <p:nvSpPr>
          <p:cNvPr id="522" name="Google Shape;522;p25"/>
          <p:cNvSpPr/>
          <p:nvPr/>
        </p:nvSpPr>
        <p:spPr>
          <a:xfrm>
            <a:off x="4343108" y="202731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[2]</a:t>
            </a:r>
            <a:r>
              <a:rPr lang="en" sz="1100" baseline="-25000"/>
              <a:t>2</a:t>
            </a:r>
            <a:endParaRPr sz="1600"/>
          </a:p>
        </p:txBody>
      </p:sp>
      <p:sp>
        <p:nvSpPr>
          <p:cNvPr id="523" name="Google Shape;523;p25"/>
          <p:cNvSpPr/>
          <p:nvPr/>
        </p:nvSpPr>
        <p:spPr>
          <a:xfrm>
            <a:off x="4343108" y="279151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[2]</a:t>
            </a:r>
            <a:r>
              <a:rPr lang="en" sz="1100" baseline="-25000"/>
              <a:t>3</a:t>
            </a:r>
            <a:endParaRPr sz="1600"/>
          </a:p>
        </p:txBody>
      </p:sp>
      <p:sp>
        <p:nvSpPr>
          <p:cNvPr id="524" name="Google Shape;524;p25"/>
          <p:cNvSpPr/>
          <p:nvPr/>
        </p:nvSpPr>
        <p:spPr>
          <a:xfrm>
            <a:off x="4343108" y="399998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[2]</a:t>
            </a:r>
            <a:r>
              <a:rPr lang="en" sz="1100" baseline="-25000"/>
              <a:t>n</a:t>
            </a:r>
            <a:endParaRPr sz="1600"/>
          </a:p>
        </p:txBody>
      </p:sp>
      <p:sp>
        <p:nvSpPr>
          <p:cNvPr id="515" name="Google Shape;515;p25"/>
          <p:cNvSpPr/>
          <p:nvPr/>
        </p:nvSpPr>
        <p:spPr>
          <a:xfrm>
            <a:off x="5686908" y="121599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[3]</a:t>
            </a:r>
            <a:r>
              <a:rPr lang="en" sz="1100" baseline="-25000"/>
              <a:t>1</a:t>
            </a:r>
            <a:endParaRPr sz="1200" baseline="-25000"/>
          </a:p>
        </p:txBody>
      </p:sp>
      <p:sp>
        <p:nvSpPr>
          <p:cNvPr id="513" name="Google Shape;513;p25"/>
          <p:cNvSpPr/>
          <p:nvPr/>
        </p:nvSpPr>
        <p:spPr>
          <a:xfrm>
            <a:off x="5686908" y="199026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[3]</a:t>
            </a:r>
            <a:r>
              <a:rPr lang="en" sz="1100" baseline="-25000"/>
              <a:t>2</a:t>
            </a:r>
            <a:endParaRPr sz="1600"/>
          </a:p>
        </p:txBody>
      </p:sp>
      <p:sp>
        <p:nvSpPr>
          <p:cNvPr id="525" name="Google Shape;525;p25"/>
          <p:cNvSpPr/>
          <p:nvPr/>
        </p:nvSpPr>
        <p:spPr>
          <a:xfrm>
            <a:off x="5686896" y="276456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[3]</a:t>
            </a:r>
            <a:r>
              <a:rPr lang="en" sz="1100" baseline="-25000"/>
              <a:t>3</a:t>
            </a:r>
            <a:endParaRPr sz="1600"/>
          </a:p>
        </p:txBody>
      </p:sp>
      <p:sp>
        <p:nvSpPr>
          <p:cNvPr id="511" name="Google Shape;511;p25"/>
          <p:cNvSpPr/>
          <p:nvPr/>
        </p:nvSpPr>
        <p:spPr>
          <a:xfrm>
            <a:off x="5686908" y="398228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[3]</a:t>
            </a:r>
            <a:r>
              <a:rPr lang="en" sz="1100" baseline="-25000"/>
              <a:t>n</a:t>
            </a:r>
            <a:endParaRPr sz="1600"/>
          </a:p>
        </p:txBody>
      </p:sp>
      <p:cxnSp>
        <p:nvCxnSpPr>
          <p:cNvPr id="526" name="Google Shape;526;p25"/>
          <p:cNvCxnSpPr/>
          <p:nvPr/>
        </p:nvCxnSpPr>
        <p:spPr>
          <a:xfrm flipH="1">
            <a:off x="3293350" y="3501525"/>
            <a:ext cx="6000" cy="450000"/>
          </a:xfrm>
          <a:prstGeom prst="straightConnector1">
            <a:avLst/>
          </a:prstGeom>
          <a:noFill/>
          <a:ln w="28575" cap="flat" cmpd="sng">
            <a:solidFill>
              <a:srgbClr val="595959"/>
            </a:solidFill>
            <a:prstDash val="dot"/>
            <a:round/>
            <a:headEnd type="none" w="med" len="med"/>
            <a:tailEnd type="none" w="med" len="med"/>
          </a:ln>
        </p:spPr>
      </p:cxnSp>
      <p:sp>
        <p:nvSpPr>
          <p:cNvPr id="527" name="Google Shape;527;p25"/>
          <p:cNvSpPr/>
          <p:nvPr/>
        </p:nvSpPr>
        <p:spPr>
          <a:xfrm>
            <a:off x="1424168" y="279566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8" name="Google Shape;528;p25"/>
          <p:cNvSpPr/>
          <p:nvPr/>
        </p:nvSpPr>
        <p:spPr>
          <a:xfrm>
            <a:off x="1424168" y="306315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9" name="Google Shape;529;p25"/>
          <p:cNvSpPr/>
          <p:nvPr/>
        </p:nvSpPr>
        <p:spPr>
          <a:xfrm>
            <a:off x="1424168" y="333064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0" name="Google Shape;530;p25"/>
          <p:cNvSpPr/>
          <p:nvPr/>
        </p:nvSpPr>
        <p:spPr>
          <a:xfrm>
            <a:off x="1424168" y="353254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531" name="Google Shape;531;p25"/>
          <p:cNvCxnSpPr>
            <a:endCxn id="517" idx="2"/>
          </p:cNvCxnSpPr>
          <p:nvPr/>
        </p:nvCxnSpPr>
        <p:spPr>
          <a:xfrm rot="10800000" flipH="1">
            <a:off x="1510008" y="152184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532" name="Google Shape;532;p25"/>
          <p:cNvCxnSpPr>
            <a:stCxn id="500" idx="5"/>
            <a:endCxn id="519" idx="2"/>
          </p:cNvCxnSpPr>
          <p:nvPr/>
        </p:nvCxnSpPr>
        <p:spPr>
          <a:xfrm>
            <a:off x="1492026" y="2051577"/>
            <a:ext cx="1501500" cy="244500"/>
          </a:xfrm>
          <a:prstGeom prst="straightConnector1">
            <a:avLst/>
          </a:prstGeom>
          <a:noFill/>
          <a:ln w="9525" cap="flat" cmpd="sng">
            <a:solidFill>
              <a:srgbClr val="595959"/>
            </a:solidFill>
            <a:prstDash val="solid"/>
            <a:round/>
            <a:headEnd type="none" w="med" len="med"/>
            <a:tailEnd type="triangle" w="med" len="med"/>
          </a:ln>
        </p:spPr>
      </p:cxnSp>
      <p:cxnSp>
        <p:nvCxnSpPr>
          <p:cNvPr id="533" name="Google Shape;533;p25"/>
          <p:cNvCxnSpPr>
            <a:stCxn id="500" idx="5"/>
            <a:endCxn id="520" idx="2"/>
          </p:cNvCxnSpPr>
          <p:nvPr/>
        </p:nvCxnSpPr>
        <p:spPr>
          <a:xfrm>
            <a:off x="1492026" y="205157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534" name="Google Shape;534;p25"/>
          <p:cNvCxnSpPr>
            <a:stCxn id="500" idx="5"/>
            <a:endCxn id="521" idx="2"/>
          </p:cNvCxnSpPr>
          <p:nvPr/>
        </p:nvCxnSpPr>
        <p:spPr>
          <a:xfrm>
            <a:off x="1492026" y="205157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535" name="Google Shape;535;p25"/>
          <p:cNvCxnSpPr>
            <a:stCxn id="501" idx="5"/>
            <a:endCxn id="517" idx="2"/>
          </p:cNvCxnSpPr>
          <p:nvPr/>
        </p:nvCxnSpPr>
        <p:spPr>
          <a:xfrm rot="10800000" flipH="1">
            <a:off x="1492026" y="152196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536" name="Google Shape;536;p25"/>
          <p:cNvCxnSpPr>
            <a:stCxn id="501" idx="5"/>
            <a:endCxn id="520" idx="2"/>
          </p:cNvCxnSpPr>
          <p:nvPr/>
        </p:nvCxnSpPr>
        <p:spPr>
          <a:xfrm>
            <a:off x="1492026" y="231906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537" name="Google Shape;537;p25"/>
          <p:cNvCxnSpPr>
            <a:stCxn id="501" idx="6"/>
            <a:endCxn id="519" idx="2"/>
          </p:cNvCxnSpPr>
          <p:nvPr/>
        </p:nvCxnSpPr>
        <p:spPr>
          <a:xfrm>
            <a:off x="1503668" y="2294881"/>
            <a:ext cx="1490100" cy="1200"/>
          </a:xfrm>
          <a:prstGeom prst="straightConnector1">
            <a:avLst/>
          </a:prstGeom>
          <a:noFill/>
          <a:ln w="9525" cap="flat" cmpd="sng">
            <a:solidFill>
              <a:srgbClr val="595959"/>
            </a:solidFill>
            <a:prstDash val="solid"/>
            <a:round/>
            <a:headEnd type="none" w="med" len="med"/>
            <a:tailEnd type="triangle" w="med" len="med"/>
          </a:ln>
        </p:spPr>
      </p:cxnSp>
      <p:cxnSp>
        <p:nvCxnSpPr>
          <p:cNvPr id="538" name="Google Shape;538;p25"/>
          <p:cNvCxnSpPr>
            <a:stCxn id="501" idx="6"/>
            <a:endCxn id="521" idx="2"/>
          </p:cNvCxnSpPr>
          <p:nvPr/>
        </p:nvCxnSpPr>
        <p:spPr>
          <a:xfrm>
            <a:off x="1503668" y="229488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539" name="Google Shape;539;p25"/>
          <p:cNvCxnSpPr>
            <a:stCxn id="502" idx="4"/>
            <a:endCxn id="517" idx="2"/>
          </p:cNvCxnSpPr>
          <p:nvPr/>
        </p:nvCxnSpPr>
        <p:spPr>
          <a:xfrm rot="10800000" flipH="1">
            <a:off x="1463918" y="152196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540" name="Google Shape;540;p25"/>
          <p:cNvCxnSpPr>
            <a:stCxn id="502" idx="6"/>
            <a:endCxn id="519" idx="2"/>
          </p:cNvCxnSpPr>
          <p:nvPr/>
        </p:nvCxnSpPr>
        <p:spPr>
          <a:xfrm rot="10800000" flipH="1">
            <a:off x="1503668" y="2295968"/>
            <a:ext cx="1490100" cy="266400"/>
          </a:xfrm>
          <a:prstGeom prst="straightConnector1">
            <a:avLst/>
          </a:prstGeom>
          <a:noFill/>
          <a:ln w="9525" cap="flat" cmpd="sng">
            <a:solidFill>
              <a:srgbClr val="595959"/>
            </a:solidFill>
            <a:prstDash val="solid"/>
            <a:round/>
            <a:headEnd type="none" w="med" len="med"/>
            <a:tailEnd type="triangle" w="med" len="med"/>
          </a:ln>
        </p:spPr>
      </p:cxnSp>
      <p:cxnSp>
        <p:nvCxnSpPr>
          <p:cNvPr id="541" name="Google Shape;541;p25"/>
          <p:cNvCxnSpPr>
            <a:stCxn id="502" idx="6"/>
            <a:endCxn id="520" idx="2"/>
          </p:cNvCxnSpPr>
          <p:nvPr/>
        </p:nvCxnSpPr>
        <p:spPr>
          <a:xfrm>
            <a:off x="1503668" y="256236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542" name="Google Shape;542;p25"/>
          <p:cNvCxnSpPr>
            <a:stCxn id="502" idx="5"/>
            <a:endCxn id="521" idx="2"/>
          </p:cNvCxnSpPr>
          <p:nvPr/>
        </p:nvCxnSpPr>
        <p:spPr>
          <a:xfrm>
            <a:off x="1492026" y="258655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543" name="Google Shape;543;p25"/>
          <p:cNvCxnSpPr>
            <a:stCxn id="527" idx="4"/>
            <a:endCxn id="517" idx="2"/>
          </p:cNvCxnSpPr>
          <p:nvPr/>
        </p:nvCxnSpPr>
        <p:spPr>
          <a:xfrm rot="10800000" flipH="1">
            <a:off x="1463918" y="152186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544" name="Google Shape;544;p25"/>
          <p:cNvCxnSpPr>
            <a:stCxn id="527" idx="5"/>
            <a:endCxn id="519" idx="2"/>
          </p:cNvCxnSpPr>
          <p:nvPr/>
        </p:nvCxnSpPr>
        <p:spPr>
          <a:xfrm rot="10800000" flipH="1">
            <a:off x="1492026" y="2296052"/>
            <a:ext cx="1501500" cy="558000"/>
          </a:xfrm>
          <a:prstGeom prst="straightConnector1">
            <a:avLst/>
          </a:prstGeom>
          <a:noFill/>
          <a:ln w="9525" cap="flat" cmpd="sng">
            <a:solidFill>
              <a:srgbClr val="595959"/>
            </a:solidFill>
            <a:prstDash val="solid"/>
            <a:round/>
            <a:headEnd type="none" w="med" len="med"/>
            <a:tailEnd type="triangle" w="med" len="med"/>
          </a:ln>
        </p:spPr>
      </p:cxnSp>
      <p:cxnSp>
        <p:nvCxnSpPr>
          <p:cNvPr id="545" name="Google Shape;545;p25"/>
          <p:cNvCxnSpPr>
            <a:stCxn id="527" idx="6"/>
            <a:endCxn id="520" idx="2"/>
          </p:cNvCxnSpPr>
          <p:nvPr/>
        </p:nvCxnSpPr>
        <p:spPr>
          <a:xfrm>
            <a:off x="1503668" y="282986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546" name="Google Shape;546;p25"/>
          <p:cNvCxnSpPr>
            <a:stCxn id="527" idx="5"/>
            <a:endCxn id="521" idx="2"/>
          </p:cNvCxnSpPr>
          <p:nvPr/>
        </p:nvCxnSpPr>
        <p:spPr>
          <a:xfrm>
            <a:off x="1492026" y="285405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547" name="Google Shape;547;p25"/>
          <p:cNvCxnSpPr>
            <a:stCxn id="528" idx="5"/>
            <a:endCxn id="517" idx="2"/>
          </p:cNvCxnSpPr>
          <p:nvPr/>
        </p:nvCxnSpPr>
        <p:spPr>
          <a:xfrm rot="10800000" flipH="1">
            <a:off x="1492026" y="152193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548" name="Google Shape;548;p25"/>
          <p:cNvCxnSpPr>
            <a:stCxn id="528" idx="6"/>
            <a:endCxn id="519" idx="2"/>
          </p:cNvCxnSpPr>
          <p:nvPr/>
        </p:nvCxnSpPr>
        <p:spPr>
          <a:xfrm rot="10800000" flipH="1">
            <a:off x="1503668" y="2296056"/>
            <a:ext cx="1490100" cy="801300"/>
          </a:xfrm>
          <a:prstGeom prst="straightConnector1">
            <a:avLst/>
          </a:prstGeom>
          <a:noFill/>
          <a:ln w="9525" cap="flat" cmpd="sng">
            <a:solidFill>
              <a:srgbClr val="595959"/>
            </a:solidFill>
            <a:prstDash val="solid"/>
            <a:round/>
            <a:headEnd type="none" w="med" len="med"/>
            <a:tailEnd type="triangle" w="med" len="med"/>
          </a:ln>
        </p:spPr>
      </p:cxnSp>
      <p:cxnSp>
        <p:nvCxnSpPr>
          <p:cNvPr id="549" name="Google Shape;549;p25"/>
          <p:cNvCxnSpPr>
            <a:stCxn id="528" idx="5"/>
            <a:endCxn id="520" idx="2"/>
          </p:cNvCxnSpPr>
          <p:nvPr/>
        </p:nvCxnSpPr>
        <p:spPr>
          <a:xfrm rot="10800000" flipH="1">
            <a:off x="1492026" y="307023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550" name="Google Shape;550;p25"/>
          <p:cNvCxnSpPr>
            <a:stCxn id="528" idx="5"/>
            <a:endCxn id="521" idx="2"/>
          </p:cNvCxnSpPr>
          <p:nvPr/>
        </p:nvCxnSpPr>
        <p:spPr>
          <a:xfrm>
            <a:off x="1492026" y="312153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551" name="Google Shape;551;p25"/>
          <p:cNvCxnSpPr>
            <a:stCxn id="529" idx="0"/>
            <a:endCxn id="520" idx="2"/>
          </p:cNvCxnSpPr>
          <p:nvPr/>
        </p:nvCxnSpPr>
        <p:spPr>
          <a:xfrm rot="10800000" flipH="1">
            <a:off x="1463918" y="307024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552" name="Google Shape;552;p25"/>
          <p:cNvCxnSpPr>
            <a:stCxn id="529" idx="5"/>
            <a:endCxn id="519" idx="2"/>
          </p:cNvCxnSpPr>
          <p:nvPr/>
        </p:nvCxnSpPr>
        <p:spPr>
          <a:xfrm rot="10800000" flipH="1">
            <a:off x="1492026" y="2296126"/>
            <a:ext cx="1501500" cy="1092900"/>
          </a:xfrm>
          <a:prstGeom prst="straightConnector1">
            <a:avLst/>
          </a:prstGeom>
          <a:noFill/>
          <a:ln w="9525" cap="flat" cmpd="sng">
            <a:solidFill>
              <a:srgbClr val="595959"/>
            </a:solidFill>
            <a:prstDash val="solid"/>
            <a:round/>
            <a:headEnd type="none" w="med" len="med"/>
            <a:tailEnd type="triangle" w="med" len="med"/>
          </a:ln>
        </p:spPr>
      </p:cxnSp>
      <p:cxnSp>
        <p:nvCxnSpPr>
          <p:cNvPr id="553" name="Google Shape;553;p25"/>
          <p:cNvCxnSpPr>
            <a:stCxn id="529" idx="6"/>
            <a:endCxn id="520" idx="2"/>
          </p:cNvCxnSpPr>
          <p:nvPr/>
        </p:nvCxnSpPr>
        <p:spPr>
          <a:xfrm rot="10800000" flipH="1">
            <a:off x="1503668" y="307024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554" name="Google Shape;554;p25"/>
          <p:cNvCxnSpPr>
            <a:stCxn id="529" idx="5"/>
            <a:endCxn id="521" idx="2"/>
          </p:cNvCxnSpPr>
          <p:nvPr/>
        </p:nvCxnSpPr>
        <p:spPr>
          <a:xfrm>
            <a:off x="1492026" y="338902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555" name="Google Shape;555;p25"/>
          <p:cNvCxnSpPr>
            <a:stCxn id="530" idx="5"/>
            <a:endCxn id="517" idx="2"/>
          </p:cNvCxnSpPr>
          <p:nvPr/>
        </p:nvCxnSpPr>
        <p:spPr>
          <a:xfrm rot="10800000" flipH="1">
            <a:off x="1492026" y="152182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556" name="Google Shape;556;p25"/>
          <p:cNvCxnSpPr>
            <a:stCxn id="530" idx="5"/>
            <a:endCxn id="519" idx="2"/>
          </p:cNvCxnSpPr>
          <p:nvPr/>
        </p:nvCxnSpPr>
        <p:spPr>
          <a:xfrm rot="10800000" flipH="1">
            <a:off x="1492026" y="2296126"/>
            <a:ext cx="1501500" cy="1294800"/>
          </a:xfrm>
          <a:prstGeom prst="straightConnector1">
            <a:avLst/>
          </a:prstGeom>
          <a:noFill/>
          <a:ln w="9525" cap="flat" cmpd="sng">
            <a:solidFill>
              <a:srgbClr val="595959"/>
            </a:solidFill>
            <a:prstDash val="solid"/>
            <a:round/>
            <a:headEnd type="none" w="med" len="med"/>
            <a:tailEnd type="triangle" w="med" len="med"/>
          </a:ln>
        </p:spPr>
      </p:cxnSp>
      <p:cxnSp>
        <p:nvCxnSpPr>
          <p:cNvPr id="557" name="Google Shape;557;p25"/>
          <p:cNvCxnSpPr>
            <a:stCxn id="530" idx="5"/>
            <a:endCxn id="520" idx="2"/>
          </p:cNvCxnSpPr>
          <p:nvPr/>
        </p:nvCxnSpPr>
        <p:spPr>
          <a:xfrm rot="10800000" flipH="1">
            <a:off x="1492026" y="307042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558" name="Google Shape;558;p25"/>
          <p:cNvCxnSpPr>
            <a:stCxn id="530" idx="5"/>
            <a:endCxn id="521" idx="2"/>
          </p:cNvCxnSpPr>
          <p:nvPr/>
        </p:nvCxnSpPr>
        <p:spPr>
          <a:xfrm>
            <a:off x="1492026" y="359092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559" name="Google Shape;559;p25"/>
          <p:cNvCxnSpPr>
            <a:stCxn id="517" idx="6"/>
            <a:endCxn id="522" idx="2"/>
          </p:cNvCxnSpPr>
          <p:nvPr/>
        </p:nvCxnSpPr>
        <p:spPr>
          <a:xfrm>
            <a:off x="3592908" y="152184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60" name="Google Shape;560;p25"/>
          <p:cNvCxnSpPr>
            <a:stCxn id="517" idx="6"/>
            <a:endCxn id="523" idx="2"/>
          </p:cNvCxnSpPr>
          <p:nvPr/>
        </p:nvCxnSpPr>
        <p:spPr>
          <a:xfrm>
            <a:off x="3592908" y="152184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61" name="Google Shape;561;p25"/>
          <p:cNvCxnSpPr>
            <a:stCxn id="517" idx="6"/>
            <a:endCxn id="524" idx="2"/>
          </p:cNvCxnSpPr>
          <p:nvPr/>
        </p:nvCxnSpPr>
        <p:spPr>
          <a:xfrm>
            <a:off x="3592908" y="152184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62" name="Google Shape;562;p25"/>
          <p:cNvCxnSpPr>
            <a:stCxn id="519" idx="6"/>
            <a:endCxn id="518" idx="2"/>
          </p:cNvCxnSpPr>
          <p:nvPr/>
        </p:nvCxnSpPr>
        <p:spPr>
          <a:xfrm rot="10800000" flipH="1">
            <a:off x="3586721" y="1521751"/>
            <a:ext cx="756300" cy="774300"/>
          </a:xfrm>
          <a:prstGeom prst="straightConnector1">
            <a:avLst/>
          </a:prstGeom>
          <a:noFill/>
          <a:ln w="9525" cap="flat" cmpd="sng">
            <a:solidFill>
              <a:srgbClr val="595959"/>
            </a:solidFill>
            <a:prstDash val="solid"/>
            <a:round/>
            <a:headEnd type="none" w="med" len="med"/>
            <a:tailEnd type="triangle" w="med" len="med"/>
          </a:ln>
        </p:spPr>
      </p:cxnSp>
      <p:cxnSp>
        <p:nvCxnSpPr>
          <p:cNvPr id="563" name="Google Shape;563;p25"/>
          <p:cNvCxnSpPr>
            <a:stCxn id="519" idx="6"/>
            <a:endCxn id="522" idx="2"/>
          </p:cNvCxnSpPr>
          <p:nvPr/>
        </p:nvCxnSpPr>
        <p:spPr>
          <a:xfrm>
            <a:off x="3586721" y="2296051"/>
            <a:ext cx="756300" cy="37200"/>
          </a:xfrm>
          <a:prstGeom prst="straightConnector1">
            <a:avLst/>
          </a:prstGeom>
          <a:noFill/>
          <a:ln w="9525" cap="flat" cmpd="sng">
            <a:solidFill>
              <a:srgbClr val="595959"/>
            </a:solidFill>
            <a:prstDash val="solid"/>
            <a:round/>
            <a:headEnd type="none" w="med" len="med"/>
            <a:tailEnd type="triangle" w="med" len="med"/>
          </a:ln>
        </p:spPr>
      </p:cxnSp>
      <p:cxnSp>
        <p:nvCxnSpPr>
          <p:cNvPr id="564" name="Google Shape;564;p25"/>
          <p:cNvCxnSpPr>
            <a:stCxn id="519" idx="6"/>
            <a:endCxn id="523" idx="2"/>
          </p:cNvCxnSpPr>
          <p:nvPr/>
        </p:nvCxnSpPr>
        <p:spPr>
          <a:xfrm>
            <a:off x="3586721" y="2296051"/>
            <a:ext cx="756300" cy="801300"/>
          </a:xfrm>
          <a:prstGeom prst="straightConnector1">
            <a:avLst/>
          </a:prstGeom>
          <a:noFill/>
          <a:ln w="9525" cap="flat" cmpd="sng">
            <a:solidFill>
              <a:srgbClr val="595959"/>
            </a:solidFill>
            <a:prstDash val="solid"/>
            <a:round/>
            <a:headEnd type="none" w="med" len="med"/>
            <a:tailEnd type="triangle" w="med" len="med"/>
          </a:ln>
        </p:spPr>
      </p:cxnSp>
      <p:cxnSp>
        <p:nvCxnSpPr>
          <p:cNvPr id="565" name="Google Shape;565;p25"/>
          <p:cNvCxnSpPr>
            <a:stCxn id="519" idx="6"/>
            <a:endCxn id="524" idx="2"/>
          </p:cNvCxnSpPr>
          <p:nvPr/>
        </p:nvCxnSpPr>
        <p:spPr>
          <a:xfrm>
            <a:off x="3586721" y="2296051"/>
            <a:ext cx="756300" cy="2009700"/>
          </a:xfrm>
          <a:prstGeom prst="straightConnector1">
            <a:avLst/>
          </a:prstGeom>
          <a:noFill/>
          <a:ln w="9525" cap="flat" cmpd="sng">
            <a:solidFill>
              <a:srgbClr val="595959"/>
            </a:solidFill>
            <a:prstDash val="solid"/>
            <a:round/>
            <a:headEnd type="none" w="med" len="med"/>
            <a:tailEnd type="triangle" w="med" len="med"/>
          </a:ln>
        </p:spPr>
      </p:cxnSp>
      <p:cxnSp>
        <p:nvCxnSpPr>
          <p:cNvPr id="566" name="Google Shape;566;p25"/>
          <p:cNvCxnSpPr>
            <a:stCxn id="520" idx="6"/>
            <a:endCxn id="518" idx="2"/>
          </p:cNvCxnSpPr>
          <p:nvPr/>
        </p:nvCxnSpPr>
        <p:spPr>
          <a:xfrm rot="10800000" flipH="1">
            <a:off x="3592908" y="152198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67" name="Google Shape;567;p25"/>
          <p:cNvCxnSpPr>
            <a:stCxn id="520" idx="6"/>
            <a:endCxn id="522" idx="2"/>
          </p:cNvCxnSpPr>
          <p:nvPr/>
        </p:nvCxnSpPr>
        <p:spPr>
          <a:xfrm rot="10800000" flipH="1">
            <a:off x="3592908" y="233318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68" name="Google Shape;568;p25"/>
          <p:cNvCxnSpPr>
            <a:stCxn id="520" idx="6"/>
            <a:endCxn id="523" idx="2"/>
          </p:cNvCxnSpPr>
          <p:nvPr/>
        </p:nvCxnSpPr>
        <p:spPr>
          <a:xfrm>
            <a:off x="3592908" y="307028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69" name="Google Shape;569;p25"/>
          <p:cNvCxnSpPr>
            <a:stCxn id="520" idx="6"/>
            <a:endCxn id="524" idx="2"/>
          </p:cNvCxnSpPr>
          <p:nvPr/>
        </p:nvCxnSpPr>
        <p:spPr>
          <a:xfrm>
            <a:off x="3592908" y="307028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70" name="Google Shape;570;p25"/>
          <p:cNvCxnSpPr>
            <a:endCxn id="518" idx="2"/>
          </p:cNvCxnSpPr>
          <p:nvPr/>
        </p:nvCxnSpPr>
        <p:spPr>
          <a:xfrm rot="10800000" flipH="1">
            <a:off x="3592808" y="152184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71" name="Google Shape;571;p25"/>
          <p:cNvCxnSpPr>
            <a:stCxn id="521" idx="6"/>
            <a:endCxn id="522" idx="2"/>
          </p:cNvCxnSpPr>
          <p:nvPr/>
        </p:nvCxnSpPr>
        <p:spPr>
          <a:xfrm rot="10800000" flipH="1">
            <a:off x="3586908" y="233303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72" name="Google Shape;572;p25"/>
          <p:cNvCxnSpPr>
            <a:stCxn id="521" idx="6"/>
            <a:endCxn id="523" idx="2"/>
          </p:cNvCxnSpPr>
          <p:nvPr/>
        </p:nvCxnSpPr>
        <p:spPr>
          <a:xfrm rot="10800000" flipH="1">
            <a:off x="3586908" y="309743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73" name="Google Shape;573;p25"/>
          <p:cNvCxnSpPr>
            <a:stCxn id="521" idx="6"/>
            <a:endCxn id="524" idx="2"/>
          </p:cNvCxnSpPr>
          <p:nvPr/>
        </p:nvCxnSpPr>
        <p:spPr>
          <a:xfrm>
            <a:off x="3586908" y="430583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574" name="Google Shape;574;p25"/>
          <p:cNvCxnSpPr/>
          <p:nvPr/>
        </p:nvCxnSpPr>
        <p:spPr>
          <a:xfrm>
            <a:off x="4936408" y="150414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75" name="Google Shape;575;p25"/>
          <p:cNvCxnSpPr/>
          <p:nvPr/>
        </p:nvCxnSpPr>
        <p:spPr>
          <a:xfrm>
            <a:off x="4936408" y="150414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6" name="Google Shape;576;p25"/>
          <p:cNvCxnSpPr/>
          <p:nvPr/>
        </p:nvCxnSpPr>
        <p:spPr>
          <a:xfrm>
            <a:off x="4936408" y="150414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577" name="Google Shape;577;p25"/>
          <p:cNvCxnSpPr/>
          <p:nvPr/>
        </p:nvCxnSpPr>
        <p:spPr>
          <a:xfrm>
            <a:off x="4936408" y="150414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578" name="Google Shape;578;p25"/>
          <p:cNvCxnSpPr/>
          <p:nvPr/>
        </p:nvCxnSpPr>
        <p:spPr>
          <a:xfrm rot="10800000" flipH="1">
            <a:off x="4936408" y="150426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579" name="Google Shape;579;p25"/>
          <p:cNvCxnSpPr/>
          <p:nvPr/>
        </p:nvCxnSpPr>
        <p:spPr>
          <a:xfrm>
            <a:off x="4936408" y="231546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580" name="Google Shape;580;p25"/>
          <p:cNvCxnSpPr/>
          <p:nvPr/>
        </p:nvCxnSpPr>
        <p:spPr>
          <a:xfrm>
            <a:off x="4936408" y="231546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581" name="Google Shape;581;p25"/>
          <p:cNvCxnSpPr/>
          <p:nvPr/>
        </p:nvCxnSpPr>
        <p:spPr>
          <a:xfrm>
            <a:off x="4936408" y="231546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2" name="Google Shape;582;p25"/>
          <p:cNvCxnSpPr/>
          <p:nvPr/>
        </p:nvCxnSpPr>
        <p:spPr>
          <a:xfrm rot="10800000" flipH="1">
            <a:off x="4936408" y="150428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583" name="Google Shape;583;p25"/>
          <p:cNvCxnSpPr/>
          <p:nvPr/>
        </p:nvCxnSpPr>
        <p:spPr>
          <a:xfrm rot="10800000" flipH="1">
            <a:off x="4936408" y="231548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584" name="Google Shape;584;p25"/>
          <p:cNvCxnSpPr/>
          <p:nvPr/>
        </p:nvCxnSpPr>
        <p:spPr>
          <a:xfrm>
            <a:off x="4936408" y="305258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585" name="Google Shape;585;p25"/>
          <p:cNvCxnSpPr/>
          <p:nvPr/>
        </p:nvCxnSpPr>
        <p:spPr>
          <a:xfrm>
            <a:off x="4936408" y="305258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586" name="Google Shape;586;p25"/>
          <p:cNvCxnSpPr/>
          <p:nvPr/>
        </p:nvCxnSpPr>
        <p:spPr>
          <a:xfrm rot="10800000" flipH="1">
            <a:off x="4936308" y="150414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587" name="Google Shape;587;p25"/>
          <p:cNvCxnSpPr/>
          <p:nvPr/>
        </p:nvCxnSpPr>
        <p:spPr>
          <a:xfrm rot="10800000" flipH="1">
            <a:off x="4936408" y="231533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588" name="Google Shape;588;p25"/>
          <p:cNvCxnSpPr/>
          <p:nvPr/>
        </p:nvCxnSpPr>
        <p:spPr>
          <a:xfrm rot="10800000" flipH="1">
            <a:off x="4936408" y="307973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589" name="Google Shape;589;p25"/>
          <p:cNvCxnSpPr/>
          <p:nvPr/>
        </p:nvCxnSpPr>
        <p:spPr>
          <a:xfrm>
            <a:off x="4936408" y="4288134"/>
            <a:ext cx="750300" cy="0"/>
          </a:xfrm>
          <a:prstGeom prst="straightConnector1">
            <a:avLst/>
          </a:prstGeom>
          <a:noFill/>
          <a:ln w="9525" cap="flat" cmpd="sng">
            <a:solidFill>
              <a:srgbClr val="595959"/>
            </a:solidFill>
            <a:prstDash val="solid"/>
            <a:round/>
            <a:headEnd type="none" w="med" len="med"/>
            <a:tailEnd type="triangle" w="med" len="med"/>
          </a:ln>
        </p:spPr>
      </p:cxnSp>
      <p:sp>
        <p:nvSpPr>
          <p:cNvPr id="590" name="Google Shape;590;p25"/>
          <p:cNvSpPr txBox="1"/>
          <p:nvPr/>
        </p:nvSpPr>
        <p:spPr>
          <a:xfrm>
            <a:off x="4183347" y="473692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591" name="Google Shape;591;p25"/>
          <p:cNvCxnSpPr>
            <a:stCxn id="525" idx="6"/>
            <a:endCxn id="503" idx="2"/>
          </p:cNvCxnSpPr>
          <p:nvPr/>
        </p:nvCxnSpPr>
        <p:spPr>
          <a:xfrm rot="10800000" flipH="1">
            <a:off x="6279996" y="269751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592" name="Google Shape;592;p25"/>
          <p:cNvSpPr txBox="1"/>
          <p:nvPr/>
        </p:nvSpPr>
        <p:spPr>
          <a:xfrm>
            <a:off x="7088922" y="473692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593" name="Google Shape;593;p25"/>
          <p:cNvCxnSpPr/>
          <p:nvPr/>
        </p:nvCxnSpPr>
        <p:spPr>
          <a:xfrm flipH="1">
            <a:off x="4636700" y="350152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594" name="Google Shape;594;p25"/>
          <p:cNvCxnSpPr/>
          <p:nvPr/>
        </p:nvCxnSpPr>
        <p:spPr>
          <a:xfrm flipH="1">
            <a:off x="5980300" y="350151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98"/>
        <p:cNvGrpSpPr/>
        <p:nvPr/>
      </p:nvGrpSpPr>
      <p:grpSpPr>
        <a:xfrm>
          <a:off x="0" y="0"/>
          <a:ext cx="0" cy="0"/>
          <a:chOff x="0" y="0"/>
          <a:chExt cx="0" cy="0"/>
        </a:xfrm>
      </p:grpSpPr>
      <p:sp>
        <p:nvSpPr>
          <p:cNvPr id="599" name="Google Shape;599;p26"/>
          <p:cNvSpPr txBox="1"/>
          <p:nvPr/>
        </p:nvSpPr>
        <p:spPr>
          <a:xfrm>
            <a:off x="499792" y="1212975"/>
            <a:ext cx="1398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solidFill>
                  <a:srgbClr val="FFFFFF"/>
                </a:solidFill>
                <a:latin typeface="Consolas"/>
                <a:ea typeface="Consolas"/>
                <a:cs typeface="Consolas"/>
                <a:sym typeface="Consolas"/>
              </a:rPr>
              <a:t>Input Layer</a:t>
            </a:r>
            <a:endParaRPr sz="1200">
              <a:solidFill>
                <a:srgbClr val="FFFFFF"/>
              </a:solidFill>
              <a:latin typeface="Consolas"/>
              <a:ea typeface="Consolas"/>
              <a:cs typeface="Consolas"/>
              <a:sym typeface="Consolas"/>
            </a:endParaRPr>
          </a:p>
        </p:txBody>
      </p:sp>
      <p:sp>
        <p:nvSpPr>
          <p:cNvPr id="600" name="Google Shape;600;p26"/>
          <p:cNvSpPr txBox="1"/>
          <p:nvPr/>
        </p:nvSpPr>
        <p:spPr>
          <a:xfrm>
            <a:off x="3962851" y="601875"/>
            <a:ext cx="13536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solidFill>
                  <a:srgbClr val="FFFFFF"/>
                </a:solidFill>
                <a:latin typeface="Consolas"/>
                <a:ea typeface="Consolas"/>
                <a:cs typeface="Consolas"/>
                <a:sym typeface="Consolas"/>
              </a:rPr>
              <a:t>Hidden Layers</a:t>
            </a:r>
            <a:endParaRPr sz="1200">
              <a:solidFill>
                <a:srgbClr val="FFFFFF"/>
              </a:solidFill>
              <a:latin typeface="Consolas"/>
              <a:ea typeface="Consolas"/>
              <a:cs typeface="Consolas"/>
              <a:sym typeface="Consolas"/>
            </a:endParaRPr>
          </a:p>
        </p:txBody>
      </p:sp>
      <p:sp>
        <p:nvSpPr>
          <p:cNvPr id="601" name="Google Shape;601;p26"/>
          <p:cNvSpPr txBox="1"/>
          <p:nvPr/>
        </p:nvSpPr>
        <p:spPr>
          <a:xfrm>
            <a:off x="6935622" y="1212975"/>
            <a:ext cx="12192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solidFill>
                  <a:srgbClr val="FFFFFF"/>
                </a:solidFill>
                <a:latin typeface="Consolas"/>
                <a:ea typeface="Consolas"/>
                <a:cs typeface="Consolas"/>
                <a:sym typeface="Consolas"/>
              </a:rPr>
              <a:t>Output Layer</a:t>
            </a:r>
            <a:endParaRPr sz="1200">
              <a:solidFill>
                <a:srgbClr val="FFFFFF"/>
              </a:solidFill>
              <a:latin typeface="Consolas"/>
              <a:ea typeface="Consolas"/>
              <a:cs typeface="Consolas"/>
              <a:sym typeface="Consolas"/>
            </a:endParaRPr>
          </a:p>
        </p:txBody>
      </p:sp>
      <p:sp>
        <p:nvSpPr>
          <p:cNvPr id="602" name="Google Shape;602;p26"/>
          <p:cNvSpPr txBox="1"/>
          <p:nvPr/>
        </p:nvSpPr>
        <p:spPr>
          <a:xfrm>
            <a:off x="1007628" y="412985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algn="ctr"/>
            <a:r>
              <a:rPr lang="en">
                <a:solidFill>
                  <a:srgbClr val="FFFFFF"/>
                </a:solidFill>
                <a:latin typeface="Consolas"/>
                <a:ea typeface="Consolas"/>
                <a:cs typeface="Consolas"/>
                <a:sym typeface="Consolas"/>
              </a:rPr>
              <a:t>X = A</a:t>
            </a:r>
            <a:r>
              <a:rPr lang="en" baseline="30000">
                <a:solidFill>
                  <a:srgbClr val="FFFFFF"/>
                </a:solidFill>
                <a:latin typeface="Consolas"/>
                <a:ea typeface="Consolas"/>
                <a:cs typeface="Consolas"/>
                <a:sym typeface="Consolas"/>
              </a:rPr>
              <a:t>[0]</a:t>
            </a:r>
            <a:endParaRPr baseline="30000">
              <a:solidFill>
                <a:srgbClr val="FFFFFF"/>
              </a:solidFill>
              <a:latin typeface="Consolas"/>
              <a:ea typeface="Consolas"/>
              <a:cs typeface="Consolas"/>
              <a:sym typeface="Consolas"/>
            </a:endParaRPr>
          </a:p>
        </p:txBody>
      </p:sp>
      <p:sp>
        <p:nvSpPr>
          <p:cNvPr id="603" name="Google Shape;603;p26"/>
          <p:cNvSpPr/>
          <p:nvPr/>
        </p:nvSpPr>
        <p:spPr>
          <a:xfrm>
            <a:off x="1424168" y="199319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04" name="Google Shape;604;p26"/>
          <p:cNvSpPr/>
          <p:nvPr/>
        </p:nvSpPr>
        <p:spPr>
          <a:xfrm>
            <a:off x="1424168" y="226068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05" name="Google Shape;605;p26"/>
          <p:cNvSpPr/>
          <p:nvPr/>
        </p:nvSpPr>
        <p:spPr>
          <a:xfrm>
            <a:off x="1424168" y="2528168"/>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06" name="Google Shape;606;p26"/>
          <p:cNvSpPr/>
          <p:nvPr/>
        </p:nvSpPr>
        <p:spPr>
          <a:xfrm>
            <a:off x="7275822" y="2418676"/>
            <a:ext cx="538800" cy="557700"/>
          </a:xfrm>
          <a:prstGeom prst="ellipse">
            <a:avLst/>
          </a:prstGeom>
          <a:gradFill>
            <a:gsLst>
              <a:gs pos="0">
                <a:srgbClr val="D8EDBA">
                  <a:alpha val="26274"/>
                </a:srgbClr>
              </a:gs>
              <a:gs pos="100000">
                <a:srgbClr val="BF06E8">
                  <a:alpha val="16862"/>
                </a:srgbClr>
              </a:gs>
            </a:gsLst>
            <a:lin ang="13500032" scaled="0"/>
          </a:gradFill>
          <a:ln w="19050" cap="flat" cmpd="sng">
            <a:solidFill>
              <a:srgbClr val="F4CCCC"/>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F4CCCC"/>
                </a:solidFill>
              </a:rPr>
              <a:t>a</a:t>
            </a:r>
            <a:r>
              <a:rPr lang="en" sz="1100" baseline="30000">
                <a:solidFill>
                  <a:srgbClr val="F4CCCC"/>
                </a:solidFill>
              </a:rPr>
              <a:t>[4]</a:t>
            </a:r>
            <a:endParaRPr sz="1600">
              <a:solidFill>
                <a:srgbClr val="F4CCCC"/>
              </a:solidFill>
            </a:endParaRPr>
          </a:p>
        </p:txBody>
      </p:sp>
      <p:cxnSp>
        <p:nvCxnSpPr>
          <p:cNvPr id="607" name="Google Shape;607;p26"/>
          <p:cNvCxnSpPr>
            <a:stCxn id="606" idx="6"/>
            <a:endCxn id="608" idx="1"/>
          </p:cNvCxnSpPr>
          <p:nvPr/>
        </p:nvCxnSpPr>
        <p:spPr>
          <a:xfrm rot="10800000" flipH="1">
            <a:off x="7814622" y="2684026"/>
            <a:ext cx="435900" cy="13500"/>
          </a:xfrm>
          <a:prstGeom prst="straightConnector1">
            <a:avLst/>
          </a:prstGeom>
          <a:noFill/>
          <a:ln w="19050" cap="flat" cmpd="sng">
            <a:solidFill>
              <a:srgbClr val="FFFFFF"/>
            </a:solidFill>
            <a:prstDash val="solid"/>
            <a:round/>
            <a:headEnd type="none" w="med" len="med"/>
            <a:tailEnd type="triangle" w="med" len="med"/>
          </a:ln>
        </p:spPr>
      </p:cxnSp>
      <p:sp>
        <p:nvSpPr>
          <p:cNvPr id="609" name="Google Shape;609;p26"/>
          <p:cNvSpPr txBox="1"/>
          <p:nvPr/>
        </p:nvSpPr>
        <p:spPr>
          <a:xfrm>
            <a:off x="2840047" y="473692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algn="ct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[1]</a:t>
            </a:r>
            <a:endParaRPr baseline="30000">
              <a:solidFill>
                <a:srgbClr val="FFFFFF"/>
              </a:solidFill>
              <a:latin typeface="Consolas"/>
              <a:ea typeface="Consolas"/>
              <a:cs typeface="Consolas"/>
              <a:sym typeface="Consolas"/>
            </a:endParaRPr>
          </a:p>
        </p:txBody>
      </p:sp>
      <p:sp>
        <p:nvSpPr>
          <p:cNvPr id="610" name="Google Shape;610;p26"/>
          <p:cNvSpPr txBox="1"/>
          <p:nvPr/>
        </p:nvSpPr>
        <p:spPr>
          <a:xfrm>
            <a:off x="5526647" y="473692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algn="ct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[3]</a:t>
            </a:r>
            <a:endParaRPr baseline="30000">
              <a:solidFill>
                <a:srgbClr val="FFFFFF"/>
              </a:solidFill>
              <a:latin typeface="Consolas"/>
              <a:ea typeface="Consolas"/>
              <a:cs typeface="Consolas"/>
              <a:sym typeface="Consolas"/>
            </a:endParaRPr>
          </a:p>
        </p:txBody>
      </p:sp>
      <p:sp>
        <p:nvSpPr>
          <p:cNvPr id="611" name="Google Shape;611;p26"/>
          <p:cNvSpPr/>
          <p:nvPr/>
        </p:nvSpPr>
        <p:spPr>
          <a:xfrm>
            <a:off x="1025558" y="1781626"/>
            <a:ext cx="347100" cy="1971000"/>
          </a:xfrm>
          <a:prstGeom prst="leftBracket">
            <a:avLst>
              <a:gd name="adj" fmla="val 8333"/>
            </a:avLst>
          </a:prstGeom>
          <a:no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12" name="Google Shape;612;p26"/>
          <p:cNvSpPr txBox="1"/>
          <p:nvPr/>
        </p:nvSpPr>
        <p:spPr>
          <a:xfrm>
            <a:off x="441325" y="257902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algn="ctr"/>
            <a:r>
              <a:rPr lang="en" sz="1200" b="1">
                <a:solidFill>
                  <a:srgbClr val="FFFFFF"/>
                </a:solidFill>
                <a:latin typeface="Consolas"/>
                <a:ea typeface="Consolas"/>
                <a:cs typeface="Consolas"/>
                <a:sym typeface="Consolas"/>
              </a:rPr>
              <a:t>X</a:t>
            </a:r>
            <a:endParaRPr sz="1200" b="1">
              <a:solidFill>
                <a:srgbClr val="FFFFFF"/>
              </a:solidFill>
              <a:latin typeface="Consolas"/>
              <a:ea typeface="Consolas"/>
              <a:cs typeface="Consolas"/>
              <a:sym typeface="Consolas"/>
            </a:endParaRPr>
          </a:p>
        </p:txBody>
      </p:sp>
      <p:cxnSp>
        <p:nvCxnSpPr>
          <p:cNvPr id="613" name="Google Shape;613;p26"/>
          <p:cNvCxnSpPr>
            <a:stCxn id="614" idx="6"/>
            <a:endCxn id="606" idx="2"/>
          </p:cNvCxnSpPr>
          <p:nvPr/>
        </p:nvCxnSpPr>
        <p:spPr>
          <a:xfrm rot="10800000" flipH="1">
            <a:off x="6280008" y="2697534"/>
            <a:ext cx="995700" cy="1590600"/>
          </a:xfrm>
          <a:prstGeom prst="straightConnector1">
            <a:avLst/>
          </a:prstGeom>
          <a:noFill/>
          <a:ln w="9525" cap="flat" cmpd="sng">
            <a:solidFill>
              <a:srgbClr val="FFFFFF"/>
            </a:solidFill>
            <a:prstDash val="solid"/>
            <a:round/>
            <a:headEnd type="none" w="med" len="med"/>
            <a:tailEnd type="triangle" w="med" len="med"/>
          </a:ln>
        </p:spPr>
      </p:cxnSp>
      <p:cxnSp>
        <p:nvCxnSpPr>
          <p:cNvPr id="615" name="Google Shape;615;p26"/>
          <p:cNvCxnSpPr>
            <a:stCxn id="616" idx="6"/>
            <a:endCxn id="606" idx="2"/>
          </p:cNvCxnSpPr>
          <p:nvPr/>
        </p:nvCxnSpPr>
        <p:spPr>
          <a:xfrm>
            <a:off x="6280008" y="2296113"/>
            <a:ext cx="995700" cy="401400"/>
          </a:xfrm>
          <a:prstGeom prst="straightConnector1">
            <a:avLst/>
          </a:prstGeom>
          <a:noFill/>
          <a:ln w="9525" cap="flat" cmpd="sng">
            <a:solidFill>
              <a:srgbClr val="FFFFFF"/>
            </a:solidFill>
            <a:prstDash val="solid"/>
            <a:round/>
            <a:headEnd type="none" w="med" len="med"/>
            <a:tailEnd type="triangle" w="med" len="med"/>
          </a:ln>
        </p:spPr>
      </p:cxnSp>
      <p:cxnSp>
        <p:nvCxnSpPr>
          <p:cNvPr id="617" name="Google Shape;617;p26"/>
          <p:cNvCxnSpPr>
            <a:stCxn id="618" idx="6"/>
            <a:endCxn id="606" idx="2"/>
          </p:cNvCxnSpPr>
          <p:nvPr/>
        </p:nvCxnSpPr>
        <p:spPr>
          <a:xfrm>
            <a:off x="6280008" y="1521841"/>
            <a:ext cx="995700" cy="1175700"/>
          </a:xfrm>
          <a:prstGeom prst="straightConnector1">
            <a:avLst/>
          </a:prstGeom>
          <a:noFill/>
          <a:ln w="9525" cap="flat" cmpd="sng">
            <a:solidFill>
              <a:srgbClr val="FFFFFF"/>
            </a:solidFill>
            <a:prstDash val="solid"/>
            <a:round/>
            <a:headEnd type="none" w="med" len="med"/>
            <a:tailEnd type="triangle" w="med" len="med"/>
          </a:ln>
        </p:spPr>
      </p:cxnSp>
      <p:cxnSp>
        <p:nvCxnSpPr>
          <p:cNvPr id="619" name="Google Shape;619;p26"/>
          <p:cNvCxnSpPr>
            <a:stCxn id="620" idx="6"/>
            <a:endCxn id="621" idx="2"/>
          </p:cNvCxnSpPr>
          <p:nvPr/>
        </p:nvCxnSpPr>
        <p:spPr>
          <a:xfrm>
            <a:off x="3592908" y="1521841"/>
            <a:ext cx="750300" cy="0"/>
          </a:xfrm>
          <a:prstGeom prst="straightConnector1">
            <a:avLst/>
          </a:prstGeom>
          <a:noFill/>
          <a:ln w="9525" cap="flat" cmpd="sng">
            <a:solidFill>
              <a:schemeClr val="lt2"/>
            </a:solidFill>
            <a:prstDash val="solid"/>
            <a:round/>
            <a:headEnd type="none" w="med" len="med"/>
            <a:tailEnd type="triangle" w="med" len="med"/>
          </a:ln>
        </p:spPr>
      </p:cxnSp>
      <p:sp>
        <p:nvSpPr>
          <p:cNvPr id="608" name="Google Shape;608;p26"/>
          <p:cNvSpPr txBox="1"/>
          <p:nvPr/>
        </p:nvSpPr>
        <p:spPr>
          <a:xfrm>
            <a:off x="8250575" y="2495925"/>
            <a:ext cx="4521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algn="ctr">
              <a:buClr>
                <a:schemeClr val="dk1"/>
              </a:buClr>
              <a:buSzPts val="1100"/>
            </a:pPr>
            <a:r>
              <a:rPr lang="en" sz="1100" b="1">
                <a:solidFill>
                  <a:srgbClr val="FFFFFF"/>
                </a:solidFill>
                <a:latin typeface="Consolas"/>
                <a:ea typeface="Consolas"/>
                <a:cs typeface="Consolas"/>
                <a:sym typeface="Consolas"/>
              </a:rPr>
              <a:t>Ŷ</a:t>
            </a:r>
            <a:endParaRPr sz="1200" b="1">
              <a:solidFill>
                <a:srgbClr val="FFFFFF"/>
              </a:solidFill>
              <a:latin typeface="Consolas"/>
              <a:ea typeface="Consolas"/>
              <a:cs typeface="Consolas"/>
              <a:sym typeface="Consolas"/>
            </a:endParaRPr>
          </a:p>
        </p:txBody>
      </p:sp>
      <p:sp>
        <p:nvSpPr>
          <p:cNvPr id="620" name="Google Shape;620;p26"/>
          <p:cNvSpPr/>
          <p:nvPr/>
        </p:nvSpPr>
        <p:spPr>
          <a:xfrm>
            <a:off x="2999808" y="121599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[1]</a:t>
            </a:r>
            <a:r>
              <a:rPr lang="en" sz="1100" baseline="-25000">
                <a:solidFill>
                  <a:srgbClr val="D9EAD3"/>
                </a:solidFill>
              </a:rPr>
              <a:t>1</a:t>
            </a:r>
            <a:endParaRPr sz="1200" baseline="-25000">
              <a:solidFill>
                <a:srgbClr val="D9EAD3"/>
              </a:solidFill>
            </a:endParaRPr>
          </a:p>
        </p:txBody>
      </p:sp>
      <p:sp>
        <p:nvSpPr>
          <p:cNvPr id="622" name="Google Shape;622;p26"/>
          <p:cNvSpPr/>
          <p:nvPr/>
        </p:nvSpPr>
        <p:spPr>
          <a:xfrm>
            <a:off x="2999808" y="20273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[1]</a:t>
            </a:r>
            <a:r>
              <a:rPr lang="en" sz="1100" baseline="-25000">
                <a:solidFill>
                  <a:srgbClr val="D9EAD3"/>
                </a:solidFill>
              </a:rPr>
              <a:t>2</a:t>
            </a:r>
            <a:endParaRPr sz="1600">
              <a:solidFill>
                <a:srgbClr val="D9EAD3"/>
              </a:solidFill>
            </a:endParaRPr>
          </a:p>
        </p:txBody>
      </p:sp>
      <p:sp>
        <p:nvSpPr>
          <p:cNvPr id="623" name="Google Shape;623;p26"/>
          <p:cNvSpPr/>
          <p:nvPr/>
        </p:nvSpPr>
        <p:spPr>
          <a:xfrm>
            <a:off x="2999808" y="2764436"/>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[1]</a:t>
            </a:r>
            <a:r>
              <a:rPr lang="en" sz="1100" baseline="-25000">
                <a:solidFill>
                  <a:srgbClr val="D9EAD3"/>
                </a:solidFill>
              </a:rPr>
              <a:t>3</a:t>
            </a:r>
            <a:endParaRPr sz="1600">
              <a:solidFill>
                <a:srgbClr val="D9EAD3"/>
              </a:solidFill>
            </a:endParaRPr>
          </a:p>
        </p:txBody>
      </p:sp>
      <p:sp>
        <p:nvSpPr>
          <p:cNvPr id="624" name="Google Shape;624;p26"/>
          <p:cNvSpPr/>
          <p:nvPr/>
        </p:nvSpPr>
        <p:spPr>
          <a:xfrm>
            <a:off x="2999808" y="3999984"/>
            <a:ext cx="587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[1]</a:t>
            </a:r>
            <a:r>
              <a:rPr lang="en" sz="1100" baseline="-25000">
                <a:solidFill>
                  <a:srgbClr val="D9EAD3"/>
                </a:solidFill>
              </a:rPr>
              <a:t>n</a:t>
            </a:r>
            <a:endParaRPr sz="1100">
              <a:solidFill>
                <a:srgbClr val="D9EAD3"/>
              </a:solidFill>
            </a:endParaRPr>
          </a:p>
        </p:txBody>
      </p:sp>
      <p:sp>
        <p:nvSpPr>
          <p:cNvPr id="621" name="Google Shape;621;p26"/>
          <p:cNvSpPr/>
          <p:nvPr/>
        </p:nvSpPr>
        <p:spPr>
          <a:xfrm>
            <a:off x="4343108" y="121599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[2]</a:t>
            </a:r>
            <a:r>
              <a:rPr lang="en" sz="1100" baseline="-25000">
                <a:solidFill>
                  <a:srgbClr val="D9EAD3"/>
                </a:solidFill>
              </a:rPr>
              <a:t>1</a:t>
            </a:r>
            <a:endParaRPr sz="1200" baseline="-25000">
              <a:solidFill>
                <a:srgbClr val="D9EAD3"/>
              </a:solidFill>
            </a:endParaRPr>
          </a:p>
        </p:txBody>
      </p:sp>
      <p:sp>
        <p:nvSpPr>
          <p:cNvPr id="625" name="Google Shape;625;p26"/>
          <p:cNvSpPr/>
          <p:nvPr/>
        </p:nvSpPr>
        <p:spPr>
          <a:xfrm>
            <a:off x="4343108" y="202731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[2]</a:t>
            </a:r>
            <a:r>
              <a:rPr lang="en" sz="1100" baseline="-25000">
                <a:solidFill>
                  <a:srgbClr val="D9EAD3"/>
                </a:solidFill>
              </a:rPr>
              <a:t>2</a:t>
            </a:r>
            <a:endParaRPr sz="1600">
              <a:solidFill>
                <a:srgbClr val="D9EAD3"/>
              </a:solidFill>
            </a:endParaRPr>
          </a:p>
        </p:txBody>
      </p:sp>
      <p:sp>
        <p:nvSpPr>
          <p:cNvPr id="626" name="Google Shape;626;p26"/>
          <p:cNvSpPr/>
          <p:nvPr/>
        </p:nvSpPr>
        <p:spPr>
          <a:xfrm>
            <a:off x="4343108" y="279151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[2]</a:t>
            </a:r>
            <a:r>
              <a:rPr lang="en" sz="1100" baseline="-25000">
                <a:solidFill>
                  <a:srgbClr val="D9EAD3"/>
                </a:solidFill>
              </a:rPr>
              <a:t>3</a:t>
            </a:r>
            <a:endParaRPr sz="1600">
              <a:solidFill>
                <a:srgbClr val="D9EAD3"/>
              </a:solidFill>
            </a:endParaRPr>
          </a:p>
        </p:txBody>
      </p:sp>
      <p:sp>
        <p:nvSpPr>
          <p:cNvPr id="627" name="Google Shape;627;p26"/>
          <p:cNvSpPr/>
          <p:nvPr/>
        </p:nvSpPr>
        <p:spPr>
          <a:xfrm>
            <a:off x="4343108" y="399998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[2]</a:t>
            </a:r>
            <a:r>
              <a:rPr lang="en" sz="1100" baseline="-25000">
                <a:solidFill>
                  <a:srgbClr val="D9EAD3"/>
                </a:solidFill>
              </a:rPr>
              <a:t>n</a:t>
            </a:r>
            <a:endParaRPr sz="1600">
              <a:solidFill>
                <a:srgbClr val="D9EAD3"/>
              </a:solidFill>
            </a:endParaRPr>
          </a:p>
        </p:txBody>
      </p:sp>
      <p:sp>
        <p:nvSpPr>
          <p:cNvPr id="618" name="Google Shape;618;p26"/>
          <p:cNvSpPr/>
          <p:nvPr/>
        </p:nvSpPr>
        <p:spPr>
          <a:xfrm>
            <a:off x="5686908" y="121599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[3]</a:t>
            </a:r>
            <a:r>
              <a:rPr lang="en" sz="1100" baseline="-25000">
                <a:solidFill>
                  <a:srgbClr val="D9EAD3"/>
                </a:solidFill>
              </a:rPr>
              <a:t>1</a:t>
            </a:r>
            <a:endParaRPr sz="1200" baseline="-25000">
              <a:solidFill>
                <a:srgbClr val="D9EAD3"/>
              </a:solidFill>
            </a:endParaRPr>
          </a:p>
        </p:txBody>
      </p:sp>
      <p:sp>
        <p:nvSpPr>
          <p:cNvPr id="616" name="Google Shape;616;p26"/>
          <p:cNvSpPr/>
          <p:nvPr/>
        </p:nvSpPr>
        <p:spPr>
          <a:xfrm>
            <a:off x="5686908" y="1990263"/>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[3]</a:t>
            </a:r>
            <a:r>
              <a:rPr lang="en" sz="1100" baseline="-25000">
                <a:solidFill>
                  <a:srgbClr val="D9EAD3"/>
                </a:solidFill>
              </a:rPr>
              <a:t>2</a:t>
            </a:r>
            <a:endParaRPr sz="1600">
              <a:solidFill>
                <a:srgbClr val="D9EAD3"/>
              </a:solidFill>
            </a:endParaRPr>
          </a:p>
        </p:txBody>
      </p:sp>
      <p:sp>
        <p:nvSpPr>
          <p:cNvPr id="628" name="Google Shape;628;p26"/>
          <p:cNvSpPr/>
          <p:nvPr/>
        </p:nvSpPr>
        <p:spPr>
          <a:xfrm>
            <a:off x="5686896" y="2764561"/>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[3]</a:t>
            </a:r>
            <a:r>
              <a:rPr lang="en" sz="1100" baseline="-25000">
                <a:solidFill>
                  <a:srgbClr val="D9EAD3"/>
                </a:solidFill>
              </a:rPr>
              <a:t>3</a:t>
            </a:r>
            <a:endParaRPr sz="1600">
              <a:solidFill>
                <a:srgbClr val="D9EAD3"/>
              </a:solidFill>
            </a:endParaRPr>
          </a:p>
        </p:txBody>
      </p:sp>
      <p:sp>
        <p:nvSpPr>
          <p:cNvPr id="614" name="Google Shape;614;p26"/>
          <p:cNvSpPr/>
          <p:nvPr/>
        </p:nvSpPr>
        <p:spPr>
          <a:xfrm>
            <a:off x="5686908" y="3982284"/>
            <a:ext cx="593100" cy="611700"/>
          </a:xfrm>
          <a:prstGeom prst="ellipse">
            <a:avLst/>
          </a:prstGeom>
          <a:gradFill>
            <a:gsLst>
              <a:gs pos="0">
                <a:srgbClr val="69D4F4">
                  <a:alpha val="26274"/>
                </a:srgbClr>
              </a:gs>
              <a:gs pos="100000">
                <a:srgbClr val="9F39D5">
                  <a:alpha val="16862"/>
                </a:srgbClr>
              </a:gs>
            </a:gsLst>
            <a:lin ang="13500032" scaled="0"/>
          </a:gradFill>
          <a:ln w="19050" cap="flat" cmpd="sng">
            <a:solidFill>
              <a:srgbClr val="D9EAD3"/>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rgbClr val="D9EAD3"/>
                </a:solidFill>
              </a:rPr>
              <a:t>a</a:t>
            </a:r>
            <a:r>
              <a:rPr lang="en" sz="1100" baseline="30000">
                <a:solidFill>
                  <a:srgbClr val="D9EAD3"/>
                </a:solidFill>
              </a:rPr>
              <a:t>[3]</a:t>
            </a:r>
            <a:r>
              <a:rPr lang="en" sz="1100" baseline="-25000">
                <a:solidFill>
                  <a:srgbClr val="D9EAD3"/>
                </a:solidFill>
              </a:rPr>
              <a:t>n</a:t>
            </a:r>
            <a:endParaRPr sz="1600">
              <a:solidFill>
                <a:srgbClr val="D9EAD3"/>
              </a:solidFill>
            </a:endParaRPr>
          </a:p>
        </p:txBody>
      </p:sp>
      <p:cxnSp>
        <p:nvCxnSpPr>
          <p:cNvPr id="629" name="Google Shape;629;p26"/>
          <p:cNvCxnSpPr/>
          <p:nvPr/>
        </p:nvCxnSpPr>
        <p:spPr>
          <a:xfrm flipH="1">
            <a:off x="3293350" y="3501525"/>
            <a:ext cx="6000" cy="450000"/>
          </a:xfrm>
          <a:prstGeom prst="straightConnector1">
            <a:avLst/>
          </a:prstGeom>
          <a:noFill/>
          <a:ln w="28575" cap="flat" cmpd="sng">
            <a:solidFill>
              <a:schemeClr val="dk2"/>
            </a:solidFill>
            <a:prstDash val="dot"/>
            <a:round/>
            <a:headEnd type="none" w="med" len="med"/>
            <a:tailEnd type="none" w="med" len="med"/>
          </a:ln>
        </p:spPr>
      </p:cxnSp>
      <p:sp>
        <p:nvSpPr>
          <p:cNvPr id="630" name="Google Shape;630;p26"/>
          <p:cNvSpPr/>
          <p:nvPr/>
        </p:nvSpPr>
        <p:spPr>
          <a:xfrm>
            <a:off x="1424168" y="2795669"/>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1" name="Google Shape;631;p26"/>
          <p:cNvSpPr/>
          <p:nvPr/>
        </p:nvSpPr>
        <p:spPr>
          <a:xfrm>
            <a:off x="1424168" y="306315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2" name="Google Shape;632;p26"/>
          <p:cNvSpPr/>
          <p:nvPr/>
        </p:nvSpPr>
        <p:spPr>
          <a:xfrm>
            <a:off x="1424168" y="333064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3" name="Google Shape;633;p26"/>
          <p:cNvSpPr/>
          <p:nvPr/>
        </p:nvSpPr>
        <p:spPr>
          <a:xfrm>
            <a:off x="1424168" y="3532543"/>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34" name="Google Shape;634;p26"/>
          <p:cNvCxnSpPr>
            <a:endCxn id="620" idx="2"/>
          </p:cNvCxnSpPr>
          <p:nvPr/>
        </p:nvCxnSpPr>
        <p:spPr>
          <a:xfrm rot="10800000" flipH="1">
            <a:off x="1510008" y="1521841"/>
            <a:ext cx="1489800" cy="509700"/>
          </a:xfrm>
          <a:prstGeom prst="straightConnector1">
            <a:avLst/>
          </a:prstGeom>
          <a:noFill/>
          <a:ln w="9525" cap="flat" cmpd="sng">
            <a:solidFill>
              <a:srgbClr val="FFFFFF"/>
            </a:solidFill>
            <a:prstDash val="solid"/>
            <a:round/>
            <a:headEnd type="none" w="med" len="med"/>
            <a:tailEnd type="triangle" w="med" len="med"/>
          </a:ln>
        </p:spPr>
      </p:cxnSp>
      <p:cxnSp>
        <p:nvCxnSpPr>
          <p:cNvPr id="635" name="Google Shape;635;p26"/>
          <p:cNvCxnSpPr>
            <a:stCxn id="603" idx="5"/>
            <a:endCxn id="622" idx="2"/>
          </p:cNvCxnSpPr>
          <p:nvPr/>
        </p:nvCxnSpPr>
        <p:spPr>
          <a:xfrm>
            <a:off x="1492026" y="2051577"/>
            <a:ext cx="1507800" cy="281700"/>
          </a:xfrm>
          <a:prstGeom prst="straightConnector1">
            <a:avLst/>
          </a:prstGeom>
          <a:noFill/>
          <a:ln w="9525" cap="flat" cmpd="sng">
            <a:solidFill>
              <a:srgbClr val="FFFFFF"/>
            </a:solidFill>
            <a:prstDash val="solid"/>
            <a:round/>
            <a:headEnd type="none" w="med" len="med"/>
            <a:tailEnd type="triangle" w="med" len="med"/>
          </a:ln>
        </p:spPr>
      </p:cxnSp>
      <p:cxnSp>
        <p:nvCxnSpPr>
          <p:cNvPr id="636" name="Google Shape;636;p26"/>
          <p:cNvCxnSpPr>
            <a:stCxn id="603" idx="5"/>
            <a:endCxn id="623" idx="2"/>
          </p:cNvCxnSpPr>
          <p:nvPr/>
        </p:nvCxnSpPr>
        <p:spPr>
          <a:xfrm>
            <a:off x="1492026" y="2051577"/>
            <a:ext cx="1507800" cy="1018800"/>
          </a:xfrm>
          <a:prstGeom prst="straightConnector1">
            <a:avLst/>
          </a:prstGeom>
          <a:noFill/>
          <a:ln w="9525" cap="flat" cmpd="sng">
            <a:solidFill>
              <a:srgbClr val="FFFFFF"/>
            </a:solidFill>
            <a:prstDash val="solid"/>
            <a:round/>
            <a:headEnd type="none" w="med" len="med"/>
            <a:tailEnd type="triangle" w="med" len="med"/>
          </a:ln>
        </p:spPr>
      </p:cxnSp>
      <p:cxnSp>
        <p:nvCxnSpPr>
          <p:cNvPr id="637" name="Google Shape;637;p26"/>
          <p:cNvCxnSpPr>
            <a:stCxn id="603" idx="5"/>
            <a:endCxn id="624" idx="2"/>
          </p:cNvCxnSpPr>
          <p:nvPr/>
        </p:nvCxnSpPr>
        <p:spPr>
          <a:xfrm>
            <a:off x="1492026" y="2051577"/>
            <a:ext cx="1507800" cy="2254200"/>
          </a:xfrm>
          <a:prstGeom prst="straightConnector1">
            <a:avLst/>
          </a:prstGeom>
          <a:noFill/>
          <a:ln w="9525" cap="flat" cmpd="sng">
            <a:solidFill>
              <a:srgbClr val="FFFFFF"/>
            </a:solidFill>
            <a:prstDash val="solid"/>
            <a:round/>
            <a:headEnd type="none" w="med" len="med"/>
            <a:tailEnd type="triangle" w="med" len="med"/>
          </a:ln>
        </p:spPr>
      </p:cxnSp>
      <p:cxnSp>
        <p:nvCxnSpPr>
          <p:cNvPr id="638" name="Google Shape;638;p26"/>
          <p:cNvCxnSpPr>
            <a:stCxn id="604" idx="5"/>
            <a:endCxn id="620" idx="2"/>
          </p:cNvCxnSpPr>
          <p:nvPr/>
        </p:nvCxnSpPr>
        <p:spPr>
          <a:xfrm rot="10800000" flipH="1">
            <a:off x="1492026" y="1521964"/>
            <a:ext cx="1507800" cy="797100"/>
          </a:xfrm>
          <a:prstGeom prst="straightConnector1">
            <a:avLst/>
          </a:prstGeom>
          <a:noFill/>
          <a:ln w="9525" cap="flat" cmpd="sng">
            <a:solidFill>
              <a:srgbClr val="FFFFFF"/>
            </a:solidFill>
            <a:prstDash val="solid"/>
            <a:round/>
            <a:headEnd type="none" w="med" len="med"/>
            <a:tailEnd type="triangle" w="med" len="med"/>
          </a:ln>
        </p:spPr>
      </p:cxnSp>
      <p:cxnSp>
        <p:nvCxnSpPr>
          <p:cNvPr id="639" name="Google Shape;639;p26"/>
          <p:cNvCxnSpPr>
            <a:stCxn id="604" idx="5"/>
            <a:endCxn id="623" idx="2"/>
          </p:cNvCxnSpPr>
          <p:nvPr/>
        </p:nvCxnSpPr>
        <p:spPr>
          <a:xfrm>
            <a:off x="1492026" y="2319064"/>
            <a:ext cx="1507800" cy="751200"/>
          </a:xfrm>
          <a:prstGeom prst="straightConnector1">
            <a:avLst/>
          </a:prstGeom>
          <a:noFill/>
          <a:ln w="9525" cap="flat" cmpd="sng">
            <a:solidFill>
              <a:srgbClr val="FFFFFF"/>
            </a:solidFill>
            <a:prstDash val="solid"/>
            <a:round/>
            <a:headEnd type="none" w="med" len="med"/>
            <a:tailEnd type="triangle" w="med" len="med"/>
          </a:ln>
        </p:spPr>
      </p:cxnSp>
      <p:cxnSp>
        <p:nvCxnSpPr>
          <p:cNvPr id="640" name="Google Shape;640;p26"/>
          <p:cNvCxnSpPr>
            <a:stCxn id="604" idx="6"/>
            <a:endCxn id="622" idx="2"/>
          </p:cNvCxnSpPr>
          <p:nvPr/>
        </p:nvCxnSpPr>
        <p:spPr>
          <a:xfrm>
            <a:off x="1503668" y="2294881"/>
            <a:ext cx="1496100" cy="38400"/>
          </a:xfrm>
          <a:prstGeom prst="straightConnector1">
            <a:avLst/>
          </a:prstGeom>
          <a:noFill/>
          <a:ln w="9525" cap="flat" cmpd="sng">
            <a:solidFill>
              <a:srgbClr val="FFFFFF"/>
            </a:solidFill>
            <a:prstDash val="solid"/>
            <a:round/>
            <a:headEnd type="none" w="med" len="med"/>
            <a:tailEnd type="triangle" w="med" len="med"/>
          </a:ln>
        </p:spPr>
      </p:cxnSp>
      <p:cxnSp>
        <p:nvCxnSpPr>
          <p:cNvPr id="641" name="Google Shape;641;p26"/>
          <p:cNvCxnSpPr>
            <a:stCxn id="604" idx="6"/>
            <a:endCxn id="624" idx="2"/>
          </p:cNvCxnSpPr>
          <p:nvPr/>
        </p:nvCxnSpPr>
        <p:spPr>
          <a:xfrm>
            <a:off x="1503668" y="2294881"/>
            <a:ext cx="1496100" cy="2010900"/>
          </a:xfrm>
          <a:prstGeom prst="straightConnector1">
            <a:avLst/>
          </a:prstGeom>
          <a:noFill/>
          <a:ln w="9525" cap="flat" cmpd="sng">
            <a:solidFill>
              <a:srgbClr val="FFFFFF"/>
            </a:solidFill>
            <a:prstDash val="solid"/>
            <a:round/>
            <a:headEnd type="none" w="med" len="med"/>
            <a:tailEnd type="triangle" w="med" len="med"/>
          </a:ln>
        </p:spPr>
      </p:cxnSp>
      <p:cxnSp>
        <p:nvCxnSpPr>
          <p:cNvPr id="642" name="Google Shape;642;p26"/>
          <p:cNvCxnSpPr>
            <a:stCxn id="605" idx="4"/>
            <a:endCxn id="620" idx="2"/>
          </p:cNvCxnSpPr>
          <p:nvPr/>
        </p:nvCxnSpPr>
        <p:spPr>
          <a:xfrm rot="10800000" flipH="1">
            <a:off x="1463918" y="1521968"/>
            <a:ext cx="1536000" cy="1074600"/>
          </a:xfrm>
          <a:prstGeom prst="straightConnector1">
            <a:avLst/>
          </a:prstGeom>
          <a:noFill/>
          <a:ln w="9525" cap="flat" cmpd="sng">
            <a:solidFill>
              <a:srgbClr val="FFFFFF"/>
            </a:solidFill>
            <a:prstDash val="solid"/>
            <a:round/>
            <a:headEnd type="none" w="med" len="med"/>
            <a:tailEnd type="triangle" w="med" len="med"/>
          </a:ln>
        </p:spPr>
      </p:cxnSp>
      <p:cxnSp>
        <p:nvCxnSpPr>
          <p:cNvPr id="643" name="Google Shape;643;p26"/>
          <p:cNvCxnSpPr>
            <a:stCxn id="605" idx="6"/>
            <a:endCxn id="622" idx="2"/>
          </p:cNvCxnSpPr>
          <p:nvPr/>
        </p:nvCxnSpPr>
        <p:spPr>
          <a:xfrm rot="10800000" flipH="1">
            <a:off x="1503668" y="2333168"/>
            <a:ext cx="1496100" cy="229200"/>
          </a:xfrm>
          <a:prstGeom prst="straightConnector1">
            <a:avLst/>
          </a:prstGeom>
          <a:noFill/>
          <a:ln w="9525" cap="flat" cmpd="sng">
            <a:solidFill>
              <a:srgbClr val="FFFFFF"/>
            </a:solidFill>
            <a:prstDash val="solid"/>
            <a:round/>
            <a:headEnd type="none" w="med" len="med"/>
            <a:tailEnd type="triangle" w="med" len="med"/>
          </a:ln>
        </p:spPr>
      </p:cxnSp>
      <p:cxnSp>
        <p:nvCxnSpPr>
          <p:cNvPr id="644" name="Google Shape;644;p26"/>
          <p:cNvCxnSpPr>
            <a:stCxn id="605" idx="6"/>
            <a:endCxn id="623" idx="2"/>
          </p:cNvCxnSpPr>
          <p:nvPr/>
        </p:nvCxnSpPr>
        <p:spPr>
          <a:xfrm>
            <a:off x="1503668" y="2562368"/>
            <a:ext cx="1496100" cy="507900"/>
          </a:xfrm>
          <a:prstGeom prst="straightConnector1">
            <a:avLst/>
          </a:prstGeom>
          <a:noFill/>
          <a:ln w="9525" cap="flat" cmpd="sng">
            <a:solidFill>
              <a:srgbClr val="FFFFFF"/>
            </a:solidFill>
            <a:prstDash val="solid"/>
            <a:round/>
            <a:headEnd type="none" w="med" len="med"/>
            <a:tailEnd type="triangle" w="med" len="med"/>
          </a:ln>
        </p:spPr>
      </p:cxnSp>
      <p:cxnSp>
        <p:nvCxnSpPr>
          <p:cNvPr id="645" name="Google Shape;645;p26"/>
          <p:cNvCxnSpPr>
            <a:stCxn id="605" idx="5"/>
            <a:endCxn id="624" idx="2"/>
          </p:cNvCxnSpPr>
          <p:nvPr/>
        </p:nvCxnSpPr>
        <p:spPr>
          <a:xfrm>
            <a:off x="1492026" y="2586551"/>
            <a:ext cx="1507800" cy="1719300"/>
          </a:xfrm>
          <a:prstGeom prst="straightConnector1">
            <a:avLst/>
          </a:prstGeom>
          <a:noFill/>
          <a:ln w="9525" cap="flat" cmpd="sng">
            <a:solidFill>
              <a:srgbClr val="FFFFFF"/>
            </a:solidFill>
            <a:prstDash val="solid"/>
            <a:round/>
            <a:headEnd type="none" w="med" len="med"/>
            <a:tailEnd type="triangle" w="med" len="med"/>
          </a:ln>
        </p:spPr>
      </p:cxnSp>
      <p:cxnSp>
        <p:nvCxnSpPr>
          <p:cNvPr id="646" name="Google Shape;646;p26"/>
          <p:cNvCxnSpPr>
            <a:stCxn id="630" idx="4"/>
            <a:endCxn id="620" idx="2"/>
          </p:cNvCxnSpPr>
          <p:nvPr/>
        </p:nvCxnSpPr>
        <p:spPr>
          <a:xfrm rot="10800000" flipH="1">
            <a:off x="1463918" y="1521869"/>
            <a:ext cx="1536000" cy="1342200"/>
          </a:xfrm>
          <a:prstGeom prst="straightConnector1">
            <a:avLst/>
          </a:prstGeom>
          <a:noFill/>
          <a:ln w="9525" cap="flat" cmpd="sng">
            <a:solidFill>
              <a:srgbClr val="FFFFFF"/>
            </a:solidFill>
            <a:prstDash val="solid"/>
            <a:round/>
            <a:headEnd type="none" w="med" len="med"/>
            <a:tailEnd type="triangle" w="med" len="med"/>
          </a:ln>
        </p:spPr>
      </p:cxnSp>
      <p:cxnSp>
        <p:nvCxnSpPr>
          <p:cNvPr id="647" name="Google Shape;647;p26"/>
          <p:cNvCxnSpPr>
            <a:stCxn id="630" idx="5"/>
            <a:endCxn id="622" idx="2"/>
          </p:cNvCxnSpPr>
          <p:nvPr/>
        </p:nvCxnSpPr>
        <p:spPr>
          <a:xfrm rot="10800000" flipH="1">
            <a:off x="1492026" y="2333252"/>
            <a:ext cx="1507800" cy="520800"/>
          </a:xfrm>
          <a:prstGeom prst="straightConnector1">
            <a:avLst/>
          </a:prstGeom>
          <a:noFill/>
          <a:ln w="9525" cap="flat" cmpd="sng">
            <a:solidFill>
              <a:srgbClr val="FFFFFF"/>
            </a:solidFill>
            <a:prstDash val="solid"/>
            <a:round/>
            <a:headEnd type="none" w="med" len="med"/>
            <a:tailEnd type="triangle" w="med" len="med"/>
          </a:ln>
        </p:spPr>
      </p:cxnSp>
      <p:cxnSp>
        <p:nvCxnSpPr>
          <p:cNvPr id="648" name="Google Shape;648;p26"/>
          <p:cNvCxnSpPr>
            <a:stCxn id="630" idx="6"/>
            <a:endCxn id="623" idx="2"/>
          </p:cNvCxnSpPr>
          <p:nvPr/>
        </p:nvCxnSpPr>
        <p:spPr>
          <a:xfrm>
            <a:off x="1503668" y="2829869"/>
            <a:ext cx="1496100" cy="240300"/>
          </a:xfrm>
          <a:prstGeom prst="straightConnector1">
            <a:avLst/>
          </a:prstGeom>
          <a:noFill/>
          <a:ln w="9525" cap="flat" cmpd="sng">
            <a:solidFill>
              <a:srgbClr val="FFFFFF"/>
            </a:solidFill>
            <a:prstDash val="solid"/>
            <a:round/>
            <a:headEnd type="none" w="med" len="med"/>
            <a:tailEnd type="triangle" w="med" len="med"/>
          </a:ln>
        </p:spPr>
      </p:cxnSp>
      <p:cxnSp>
        <p:nvCxnSpPr>
          <p:cNvPr id="649" name="Google Shape;649;p26"/>
          <p:cNvCxnSpPr>
            <a:stCxn id="630" idx="5"/>
            <a:endCxn id="624" idx="2"/>
          </p:cNvCxnSpPr>
          <p:nvPr/>
        </p:nvCxnSpPr>
        <p:spPr>
          <a:xfrm>
            <a:off x="1492026" y="2854052"/>
            <a:ext cx="1507800" cy="1451700"/>
          </a:xfrm>
          <a:prstGeom prst="straightConnector1">
            <a:avLst/>
          </a:prstGeom>
          <a:noFill/>
          <a:ln w="9525" cap="flat" cmpd="sng">
            <a:solidFill>
              <a:srgbClr val="FFFFFF"/>
            </a:solidFill>
            <a:prstDash val="solid"/>
            <a:round/>
            <a:headEnd type="none" w="med" len="med"/>
            <a:tailEnd type="triangle" w="med" len="med"/>
          </a:ln>
        </p:spPr>
      </p:cxnSp>
      <p:cxnSp>
        <p:nvCxnSpPr>
          <p:cNvPr id="650" name="Google Shape;650;p26"/>
          <p:cNvCxnSpPr>
            <a:stCxn id="631" idx="5"/>
            <a:endCxn id="620" idx="2"/>
          </p:cNvCxnSpPr>
          <p:nvPr/>
        </p:nvCxnSpPr>
        <p:spPr>
          <a:xfrm rot="10800000" flipH="1">
            <a:off x="1492026" y="1521939"/>
            <a:ext cx="1507800" cy="1599600"/>
          </a:xfrm>
          <a:prstGeom prst="straightConnector1">
            <a:avLst/>
          </a:prstGeom>
          <a:noFill/>
          <a:ln w="9525" cap="flat" cmpd="sng">
            <a:solidFill>
              <a:srgbClr val="FFFFFF"/>
            </a:solidFill>
            <a:prstDash val="solid"/>
            <a:round/>
            <a:headEnd type="none" w="med" len="med"/>
            <a:tailEnd type="triangle" w="med" len="med"/>
          </a:ln>
        </p:spPr>
      </p:cxnSp>
      <p:cxnSp>
        <p:nvCxnSpPr>
          <p:cNvPr id="651" name="Google Shape;651;p26"/>
          <p:cNvCxnSpPr>
            <a:stCxn id="631" idx="6"/>
            <a:endCxn id="622" idx="2"/>
          </p:cNvCxnSpPr>
          <p:nvPr/>
        </p:nvCxnSpPr>
        <p:spPr>
          <a:xfrm rot="10800000" flipH="1">
            <a:off x="1503668" y="2333256"/>
            <a:ext cx="1496100" cy="764100"/>
          </a:xfrm>
          <a:prstGeom prst="straightConnector1">
            <a:avLst/>
          </a:prstGeom>
          <a:noFill/>
          <a:ln w="9525" cap="flat" cmpd="sng">
            <a:solidFill>
              <a:srgbClr val="FFFFFF"/>
            </a:solidFill>
            <a:prstDash val="solid"/>
            <a:round/>
            <a:headEnd type="none" w="med" len="med"/>
            <a:tailEnd type="triangle" w="med" len="med"/>
          </a:ln>
        </p:spPr>
      </p:cxnSp>
      <p:cxnSp>
        <p:nvCxnSpPr>
          <p:cNvPr id="652" name="Google Shape;652;p26"/>
          <p:cNvCxnSpPr>
            <a:stCxn id="631" idx="5"/>
            <a:endCxn id="623" idx="2"/>
          </p:cNvCxnSpPr>
          <p:nvPr/>
        </p:nvCxnSpPr>
        <p:spPr>
          <a:xfrm rot="10800000" flipH="1">
            <a:off x="1492026" y="3070239"/>
            <a:ext cx="1507800" cy="51300"/>
          </a:xfrm>
          <a:prstGeom prst="straightConnector1">
            <a:avLst/>
          </a:prstGeom>
          <a:noFill/>
          <a:ln w="9525" cap="flat" cmpd="sng">
            <a:solidFill>
              <a:srgbClr val="FFFFFF"/>
            </a:solidFill>
            <a:prstDash val="solid"/>
            <a:round/>
            <a:headEnd type="none" w="med" len="med"/>
            <a:tailEnd type="triangle" w="med" len="med"/>
          </a:ln>
        </p:spPr>
      </p:cxnSp>
      <p:cxnSp>
        <p:nvCxnSpPr>
          <p:cNvPr id="653" name="Google Shape;653;p26"/>
          <p:cNvCxnSpPr>
            <a:stCxn id="631" idx="5"/>
            <a:endCxn id="624" idx="2"/>
          </p:cNvCxnSpPr>
          <p:nvPr/>
        </p:nvCxnSpPr>
        <p:spPr>
          <a:xfrm>
            <a:off x="1492026" y="3121539"/>
            <a:ext cx="1507800" cy="1184400"/>
          </a:xfrm>
          <a:prstGeom prst="straightConnector1">
            <a:avLst/>
          </a:prstGeom>
          <a:noFill/>
          <a:ln w="9525" cap="flat" cmpd="sng">
            <a:solidFill>
              <a:srgbClr val="FFFFFF"/>
            </a:solidFill>
            <a:prstDash val="solid"/>
            <a:round/>
            <a:headEnd type="none" w="med" len="med"/>
            <a:tailEnd type="triangle" w="med" len="med"/>
          </a:ln>
        </p:spPr>
      </p:cxnSp>
      <p:cxnSp>
        <p:nvCxnSpPr>
          <p:cNvPr id="654" name="Google Shape;654;p26"/>
          <p:cNvCxnSpPr>
            <a:stCxn id="632" idx="0"/>
            <a:endCxn id="623" idx="2"/>
          </p:cNvCxnSpPr>
          <p:nvPr/>
        </p:nvCxnSpPr>
        <p:spPr>
          <a:xfrm rot="10800000" flipH="1">
            <a:off x="1463918" y="3070243"/>
            <a:ext cx="1536000" cy="260400"/>
          </a:xfrm>
          <a:prstGeom prst="straightConnector1">
            <a:avLst/>
          </a:prstGeom>
          <a:noFill/>
          <a:ln w="9525" cap="flat" cmpd="sng">
            <a:solidFill>
              <a:srgbClr val="FFFFFF"/>
            </a:solidFill>
            <a:prstDash val="solid"/>
            <a:round/>
            <a:headEnd type="none" w="med" len="med"/>
            <a:tailEnd type="triangle" w="med" len="med"/>
          </a:ln>
        </p:spPr>
      </p:cxnSp>
      <p:cxnSp>
        <p:nvCxnSpPr>
          <p:cNvPr id="655" name="Google Shape;655;p26"/>
          <p:cNvCxnSpPr>
            <a:stCxn id="632" idx="5"/>
            <a:endCxn id="622" idx="2"/>
          </p:cNvCxnSpPr>
          <p:nvPr/>
        </p:nvCxnSpPr>
        <p:spPr>
          <a:xfrm rot="10800000" flipH="1">
            <a:off x="1492026" y="2333026"/>
            <a:ext cx="1507800" cy="1056000"/>
          </a:xfrm>
          <a:prstGeom prst="straightConnector1">
            <a:avLst/>
          </a:prstGeom>
          <a:noFill/>
          <a:ln w="9525" cap="flat" cmpd="sng">
            <a:solidFill>
              <a:srgbClr val="FFFFFF"/>
            </a:solidFill>
            <a:prstDash val="solid"/>
            <a:round/>
            <a:headEnd type="none" w="med" len="med"/>
            <a:tailEnd type="triangle" w="med" len="med"/>
          </a:ln>
        </p:spPr>
      </p:cxnSp>
      <p:cxnSp>
        <p:nvCxnSpPr>
          <p:cNvPr id="656" name="Google Shape;656;p26"/>
          <p:cNvCxnSpPr>
            <a:stCxn id="632" idx="6"/>
            <a:endCxn id="623" idx="2"/>
          </p:cNvCxnSpPr>
          <p:nvPr/>
        </p:nvCxnSpPr>
        <p:spPr>
          <a:xfrm rot="10800000" flipH="1">
            <a:off x="1503668" y="3070243"/>
            <a:ext cx="1496100" cy="294600"/>
          </a:xfrm>
          <a:prstGeom prst="straightConnector1">
            <a:avLst/>
          </a:prstGeom>
          <a:noFill/>
          <a:ln w="9525" cap="flat" cmpd="sng">
            <a:solidFill>
              <a:srgbClr val="FFFFFF"/>
            </a:solidFill>
            <a:prstDash val="solid"/>
            <a:round/>
            <a:headEnd type="none" w="med" len="med"/>
            <a:tailEnd type="triangle" w="med" len="med"/>
          </a:ln>
        </p:spPr>
      </p:cxnSp>
      <p:cxnSp>
        <p:nvCxnSpPr>
          <p:cNvPr id="657" name="Google Shape;657;p26"/>
          <p:cNvCxnSpPr>
            <a:stCxn id="632" idx="5"/>
            <a:endCxn id="624" idx="2"/>
          </p:cNvCxnSpPr>
          <p:nvPr/>
        </p:nvCxnSpPr>
        <p:spPr>
          <a:xfrm>
            <a:off x="1492026" y="3389026"/>
            <a:ext cx="1507800" cy="916800"/>
          </a:xfrm>
          <a:prstGeom prst="straightConnector1">
            <a:avLst/>
          </a:prstGeom>
          <a:noFill/>
          <a:ln w="9525" cap="flat" cmpd="sng">
            <a:solidFill>
              <a:srgbClr val="FFFFFF"/>
            </a:solidFill>
            <a:prstDash val="solid"/>
            <a:round/>
            <a:headEnd type="none" w="med" len="med"/>
            <a:tailEnd type="triangle" w="med" len="med"/>
          </a:ln>
        </p:spPr>
      </p:cxnSp>
      <p:cxnSp>
        <p:nvCxnSpPr>
          <p:cNvPr id="658" name="Google Shape;658;p26"/>
          <p:cNvCxnSpPr>
            <a:stCxn id="633" idx="5"/>
            <a:endCxn id="620" idx="2"/>
          </p:cNvCxnSpPr>
          <p:nvPr/>
        </p:nvCxnSpPr>
        <p:spPr>
          <a:xfrm rot="10800000" flipH="1">
            <a:off x="1492026" y="1521826"/>
            <a:ext cx="1507800" cy="2069100"/>
          </a:xfrm>
          <a:prstGeom prst="straightConnector1">
            <a:avLst/>
          </a:prstGeom>
          <a:noFill/>
          <a:ln w="9525" cap="flat" cmpd="sng">
            <a:solidFill>
              <a:srgbClr val="FFFFFF"/>
            </a:solidFill>
            <a:prstDash val="solid"/>
            <a:round/>
            <a:headEnd type="none" w="med" len="med"/>
            <a:tailEnd type="triangle" w="med" len="med"/>
          </a:ln>
        </p:spPr>
      </p:cxnSp>
      <p:cxnSp>
        <p:nvCxnSpPr>
          <p:cNvPr id="659" name="Google Shape;659;p26"/>
          <p:cNvCxnSpPr>
            <a:stCxn id="633" idx="5"/>
            <a:endCxn id="622" idx="2"/>
          </p:cNvCxnSpPr>
          <p:nvPr/>
        </p:nvCxnSpPr>
        <p:spPr>
          <a:xfrm rot="10800000" flipH="1">
            <a:off x="1492026" y="2333026"/>
            <a:ext cx="1507800" cy="1257900"/>
          </a:xfrm>
          <a:prstGeom prst="straightConnector1">
            <a:avLst/>
          </a:prstGeom>
          <a:noFill/>
          <a:ln w="9525" cap="flat" cmpd="sng">
            <a:solidFill>
              <a:srgbClr val="FFFFFF"/>
            </a:solidFill>
            <a:prstDash val="solid"/>
            <a:round/>
            <a:headEnd type="none" w="med" len="med"/>
            <a:tailEnd type="triangle" w="med" len="med"/>
          </a:ln>
        </p:spPr>
      </p:cxnSp>
      <p:cxnSp>
        <p:nvCxnSpPr>
          <p:cNvPr id="660" name="Google Shape;660;p26"/>
          <p:cNvCxnSpPr>
            <a:stCxn id="633" idx="5"/>
            <a:endCxn id="623" idx="2"/>
          </p:cNvCxnSpPr>
          <p:nvPr/>
        </p:nvCxnSpPr>
        <p:spPr>
          <a:xfrm rot="10800000" flipH="1">
            <a:off x="1492026" y="3070426"/>
            <a:ext cx="1507800" cy="520500"/>
          </a:xfrm>
          <a:prstGeom prst="straightConnector1">
            <a:avLst/>
          </a:prstGeom>
          <a:noFill/>
          <a:ln w="9525" cap="flat" cmpd="sng">
            <a:solidFill>
              <a:srgbClr val="FFFFFF"/>
            </a:solidFill>
            <a:prstDash val="solid"/>
            <a:round/>
            <a:headEnd type="none" w="med" len="med"/>
            <a:tailEnd type="triangle" w="med" len="med"/>
          </a:ln>
        </p:spPr>
      </p:cxnSp>
      <p:cxnSp>
        <p:nvCxnSpPr>
          <p:cNvPr id="661" name="Google Shape;661;p26"/>
          <p:cNvCxnSpPr>
            <a:stCxn id="633" idx="5"/>
            <a:endCxn id="624" idx="2"/>
          </p:cNvCxnSpPr>
          <p:nvPr/>
        </p:nvCxnSpPr>
        <p:spPr>
          <a:xfrm>
            <a:off x="1492026" y="3590926"/>
            <a:ext cx="1507800" cy="714900"/>
          </a:xfrm>
          <a:prstGeom prst="straightConnector1">
            <a:avLst/>
          </a:prstGeom>
          <a:noFill/>
          <a:ln w="9525" cap="flat" cmpd="sng">
            <a:solidFill>
              <a:srgbClr val="FFFFFF"/>
            </a:solidFill>
            <a:prstDash val="solid"/>
            <a:round/>
            <a:headEnd type="none" w="med" len="med"/>
            <a:tailEnd type="triangle" w="med" len="med"/>
          </a:ln>
        </p:spPr>
      </p:cxnSp>
      <p:cxnSp>
        <p:nvCxnSpPr>
          <p:cNvPr id="662" name="Google Shape;662;p26"/>
          <p:cNvCxnSpPr>
            <a:stCxn id="620" idx="6"/>
            <a:endCxn id="625" idx="2"/>
          </p:cNvCxnSpPr>
          <p:nvPr/>
        </p:nvCxnSpPr>
        <p:spPr>
          <a:xfrm>
            <a:off x="3592908" y="1521841"/>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3" name="Google Shape;663;p26"/>
          <p:cNvCxnSpPr>
            <a:stCxn id="620" idx="6"/>
            <a:endCxn id="626" idx="2"/>
          </p:cNvCxnSpPr>
          <p:nvPr/>
        </p:nvCxnSpPr>
        <p:spPr>
          <a:xfrm>
            <a:off x="3592908" y="1521841"/>
            <a:ext cx="750300" cy="1575600"/>
          </a:xfrm>
          <a:prstGeom prst="straightConnector1">
            <a:avLst/>
          </a:prstGeom>
          <a:noFill/>
          <a:ln w="9525" cap="flat" cmpd="sng">
            <a:solidFill>
              <a:schemeClr val="lt2"/>
            </a:solidFill>
            <a:prstDash val="solid"/>
            <a:round/>
            <a:headEnd type="none" w="med" len="med"/>
            <a:tailEnd type="triangle" w="med" len="med"/>
          </a:ln>
        </p:spPr>
      </p:cxnSp>
      <p:cxnSp>
        <p:nvCxnSpPr>
          <p:cNvPr id="664" name="Google Shape;664;p26"/>
          <p:cNvCxnSpPr>
            <a:stCxn id="620" idx="6"/>
            <a:endCxn id="627" idx="2"/>
          </p:cNvCxnSpPr>
          <p:nvPr/>
        </p:nvCxnSpPr>
        <p:spPr>
          <a:xfrm>
            <a:off x="3592908" y="1521841"/>
            <a:ext cx="750300" cy="2784000"/>
          </a:xfrm>
          <a:prstGeom prst="straightConnector1">
            <a:avLst/>
          </a:prstGeom>
          <a:noFill/>
          <a:ln w="9525" cap="flat" cmpd="sng">
            <a:solidFill>
              <a:schemeClr val="lt2"/>
            </a:solidFill>
            <a:prstDash val="solid"/>
            <a:round/>
            <a:headEnd type="none" w="med" len="med"/>
            <a:tailEnd type="triangle" w="med" len="med"/>
          </a:ln>
        </p:spPr>
      </p:cxnSp>
      <p:cxnSp>
        <p:nvCxnSpPr>
          <p:cNvPr id="665" name="Google Shape;665;p26"/>
          <p:cNvCxnSpPr>
            <a:stCxn id="622" idx="6"/>
            <a:endCxn id="621" idx="2"/>
          </p:cNvCxnSpPr>
          <p:nvPr/>
        </p:nvCxnSpPr>
        <p:spPr>
          <a:xfrm rot="10800000" flipH="1">
            <a:off x="3592908" y="1521963"/>
            <a:ext cx="750300" cy="811200"/>
          </a:xfrm>
          <a:prstGeom prst="straightConnector1">
            <a:avLst/>
          </a:prstGeom>
          <a:noFill/>
          <a:ln w="9525" cap="flat" cmpd="sng">
            <a:solidFill>
              <a:schemeClr val="lt2"/>
            </a:solidFill>
            <a:prstDash val="solid"/>
            <a:round/>
            <a:headEnd type="none" w="med" len="med"/>
            <a:tailEnd type="triangle" w="med" len="med"/>
          </a:ln>
        </p:spPr>
      </p:cxnSp>
      <p:cxnSp>
        <p:nvCxnSpPr>
          <p:cNvPr id="666" name="Google Shape;666;p26"/>
          <p:cNvCxnSpPr>
            <a:stCxn id="622" idx="6"/>
            <a:endCxn id="625" idx="2"/>
          </p:cNvCxnSpPr>
          <p:nvPr/>
        </p:nvCxnSpPr>
        <p:spPr>
          <a:xfrm>
            <a:off x="3592908" y="2333163"/>
            <a:ext cx="750300" cy="0"/>
          </a:xfrm>
          <a:prstGeom prst="straightConnector1">
            <a:avLst/>
          </a:prstGeom>
          <a:noFill/>
          <a:ln w="9525" cap="flat" cmpd="sng">
            <a:solidFill>
              <a:schemeClr val="lt2"/>
            </a:solidFill>
            <a:prstDash val="solid"/>
            <a:round/>
            <a:headEnd type="none" w="med" len="med"/>
            <a:tailEnd type="triangle" w="med" len="med"/>
          </a:ln>
        </p:spPr>
      </p:cxnSp>
      <p:cxnSp>
        <p:nvCxnSpPr>
          <p:cNvPr id="667" name="Google Shape;667;p26"/>
          <p:cNvCxnSpPr>
            <a:stCxn id="622" idx="6"/>
            <a:endCxn id="626" idx="2"/>
          </p:cNvCxnSpPr>
          <p:nvPr/>
        </p:nvCxnSpPr>
        <p:spPr>
          <a:xfrm>
            <a:off x="3592908" y="2333163"/>
            <a:ext cx="750300" cy="764100"/>
          </a:xfrm>
          <a:prstGeom prst="straightConnector1">
            <a:avLst/>
          </a:prstGeom>
          <a:noFill/>
          <a:ln w="9525" cap="flat" cmpd="sng">
            <a:solidFill>
              <a:schemeClr val="lt2"/>
            </a:solidFill>
            <a:prstDash val="solid"/>
            <a:round/>
            <a:headEnd type="none" w="med" len="med"/>
            <a:tailEnd type="triangle" w="med" len="med"/>
          </a:ln>
        </p:spPr>
      </p:cxnSp>
      <p:cxnSp>
        <p:nvCxnSpPr>
          <p:cNvPr id="668" name="Google Shape;668;p26"/>
          <p:cNvCxnSpPr>
            <a:stCxn id="622" idx="6"/>
            <a:endCxn id="627" idx="2"/>
          </p:cNvCxnSpPr>
          <p:nvPr/>
        </p:nvCxnSpPr>
        <p:spPr>
          <a:xfrm>
            <a:off x="3592908" y="2333163"/>
            <a:ext cx="750300" cy="1972800"/>
          </a:xfrm>
          <a:prstGeom prst="straightConnector1">
            <a:avLst/>
          </a:prstGeom>
          <a:noFill/>
          <a:ln w="9525" cap="flat" cmpd="sng">
            <a:solidFill>
              <a:schemeClr val="lt2"/>
            </a:solidFill>
            <a:prstDash val="solid"/>
            <a:round/>
            <a:headEnd type="none" w="med" len="med"/>
            <a:tailEnd type="triangle" w="med" len="med"/>
          </a:ln>
        </p:spPr>
      </p:cxnSp>
      <p:cxnSp>
        <p:nvCxnSpPr>
          <p:cNvPr id="669" name="Google Shape;669;p26"/>
          <p:cNvCxnSpPr>
            <a:stCxn id="623" idx="6"/>
            <a:endCxn id="621" idx="2"/>
          </p:cNvCxnSpPr>
          <p:nvPr/>
        </p:nvCxnSpPr>
        <p:spPr>
          <a:xfrm rot="10800000" flipH="1">
            <a:off x="3592908" y="1521986"/>
            <a:ext cx="750300" cy="1548300"/>
          </a:xfrm>
          <a:prstGeom prst="straightConnector1">
            <a:avLst/>
          </a:prstGeom>
          <a:noFill/>
          <a:ln w="9525" cap="flat" cmpd="sng">
            <a:solidFill>
              <a:schemeClr val="lt2"/>
            </a:solidFill>
            <a:prstDash val="solid"/>
            <a:round/>
            <a:headEnd type="none" w="med" len="med"/>
            <a:tailEnd type="triangle" w="med" len="med"/>
          </a:ln>
        </p:spPr>
      </p:cxnSp>
      <p:cxnSp>
        <p:nvCxnSpPr>
          <p:cNvPr id="670" name="Google Shape;670;p26"/>
          <p:cNvCxnSpPr>
            <a:stCxn id="623" idx="6"/>
            <a:endCxn id="625" idx="2"/>
          </p:cNvCxnSpPr>
          <p:nvPr/>
        </p:nvCxnSpPr>
        <p:spPr>
          <a:xfrm rot="10800000" flipH="1">
            <a:off x="3592908" y="2333186"/>
            <a:ext cx="750300" cy="737100"/>
          </a:xfrm>
          <a:prstGeom prst="straightConnector1">
            <a:avLst/>
          </a:prstGeom>
          <a:noFill/>
          <a:ln w="9525" cap="flat" cmpd="sng">
            <a:solidFill>
              <a:schemeClr val="lt2"/>
            </a:solidFill>
            <a:prstDash val="solid"/>
            <a:round/>
            <a:headEnd type="none" w="med" len="med"/>
            <a:tailEnd type="triangle" w="med" len="med"/>
          </a:ln>
        </p:spPr>
      </p:cxnSp>
      <p:cxnSp>
        <p:nvCxnSpPr>
          <p:cNvPr id="671" name="Google Shape;671;p26"/>
          <p:cNvCxnSpPr>
            <a:stCxn id="623" idx="6"/>
            <a:endCxn id="626" idx="2"/>
          </p:cNvCxnSpPr>
          <p:nvPr/>
        </p:nvCxnSpPr>
        <p:spPr>
          <a:xfrm>
            <a:off x="3592908" y="3070286"/>
            <a:ext cx="750300" cy="27000"/>
          </a:xfrm>
          <a:prstGeom prst="straightConnector1">
            <a:avLst/>
          </a:prstGeom>
          <a:noFill/>
          <a:ln w="9525" cap="flat" cmpd="sng">
            <a:solidFill>
              <a:schemeClr val="lt2"/>
            </a:solidFill>
            <a:prstDash val="solid"/>
            <a:round/>
            <a:headEnd type="none" w="med" len="med"/>
            <a:tailEnd type="triangle" w="med" len="med"/>
          </a:ln>
        </p:spPr>
      </p:cxnSp>
      <p:cxnSp>
        <p:nvCxnSpPr>
          <p:cNvPr id="672" name="Google Shape;672;p26"/>
          <p:cNvCxnSpPr>
            <a:stCxn id="623" idx="6"/>
            <a:endCxn id="627" idx="2"/>
          </p:cNvCxnSpPr>
          <p:nvPr/>
        </p:nvCxnSpPr>
        <p:spPr>
          <a:xfrm>
            <a:off x="3592908" y="3070286"/>
            <a:ext cx="750300" cy="1235400"/>
          </a:xfrm>
          <a:prstGeom prst="straightConnector1">
            <a:avLst/>
          </a:prstGeom>
          <a:noFill/>
          <a:ln w="9525" cap="flat" cmpd="sng">
            <a:solidFill>
              <a:schemeClr val="lt2"/>
            </a:solidFill>
            <a:prstDash val="solid"/>
            <a:round/>
            <a:headEnd type="none" w="med" len="med"/>
            <a:tailEnd type="triangle" w="med" len="med"/>
          </a:ln>
        </p:spPr>
      </p:cxnSp>
      <p:cxnSp>
        <p:nvCxnSpPr>
          <p:cNvPr id="673" name="Google Shape;673;p26"/>
          <p:cNvCxnSpPr>
            <a:endCxn id="621" idx="2"/>
          </p:cNvCxnSpPr>
          <p:nvPr/>
        </p:nvCxnSpPr>
        <p:spPr>
          <a:xfrm rot="10800000" flipH="1">
            <a:off x="3592808" y="1521841"/>
            <a:ext cx="750300" cy="2819400"/>
          </a:xfrm>
          <a:prstGeom prst="straightConnector1">
            <a:avLst/>
          </a:prstGeom>
          <a:noFill/>
          <a:ln w="9525" cap="flat" cmpd="sng">
            <a:solidFill>
              <a:schemeClr val="lt2"/>
            </a:solidFill>
            <a:prstDash val="solid"/>
            <a:round/>
            <a:headEnd type="none" w="med" len="med"/>
            <a:tailEnd type="triangle" w="med" len="med"/>
          </a:ln>
        </p:spPr>
      </p:cxnSp>
      <p:cxnSp>
        <p:nvCxnSpPr>
          <p:cNvPr id="674" name="Google Shape;674;p26"/>
          <p:cNvCxnSpPr>
            <a:stCxn id="624" idx="6"/>
            <a:endCxn id="625" idx="2"/>
          </p:cNvCxnSpPr>
          <p:nvPr/>
        </p:nvCxnSpPr>
        <p:spPr>
          <a:xfrm rot="10800000" flipH="1">
            <a:off x="3586908" y="2333034"/>
            <a:ext cx="756300" cy="1972800"/>
          </a:xfrm>
          <a:prstGeom prst="straightConnector1">
            <a:avLst/>
          </a:prstGeom>
          <a:noFill/>
          <a:ln w="9525" cap="flat" cmpd="sng">
            <a:solidFill>
              <a:schemeClr val="lt2"/>
            </a:solidFill>
            <a:prstDash val="solid"/>
            <a:round/>
            <a:headEnd type="none" w="med" len="med"/>
            <a:tailEnd type="triangle" w="med" len="med"/>
          </a:ln>
        </p:spPr>
      </p:cxnSp>
      <p:cxnSp>
        <p:nvCxnSpPr>
          <p:cNvPr id="675" name="Google Shape;675;p26"/>
          <p:cNvCxnSpPr>
            <a:stCxn id="624" idx="6"/>
            <a:endCxn id="626" idx="2"/>
          </p:cNvCxnSpPr>
          <p:nvPr/>
        </p:nvCxnSpPr>
        <p:spPr>
          <a:xfrm rot="10800000" flipH="1">
            <a:off x="3586908" y="3097434"/>
            <a:ext cx="756300" cy="1208400"/>
          </a:xfrm>
          <a:prstGeom prst="straightConnector1">
            <a:avLst/>
          </a:prstGeom>
          <a:noFill/>
          <a:ln w="9525" cap="flat" cmpd="sng">
            <a:solidFill>
              <a:schemeClr val="lt2"/>
            </a:solidFill>
            <a:prstDash val="solid"/>
            <a:round/>
            <a:headEnd type="none" w="med" len="med"/>
            <a:tailEnd type="triangle" w="med" len="med"/>
          </a:ln>
        </p:spPr>
      </p:cxnSp>
      <p:cxnSp>
        <p:nvCxnSpPr>
          <p:cNvPr id="676" name="Google Shape;676;p26"/>
          <p:cNvCxnSpPr>
            <a:stCxn id="624" idx="6"/>
            <a:endCxn id="627" idx="2"/>
          </p:cNvCxnSpPr>
          <p:nvPr/>
        </p:nvCxnSpPr>
        <p:spPr>
          <a:xfrm>
            <a:off x="3586908" y="4305834"/>
            <a:ext cx="756300" cy="0"/>
          </a:xfrm>
          <a:prstGeom prst="straightConnector1">
            <a:avLst/>
          </a:prstGeom>
          <a:noFill/>
          <a:ln w="9525" cap="flat" cmpd="sng">
            <a:solidFill>
              <a:schemeClr val="lt2"/>
            </a:solidFill>
            <a:prstDash val="solid"/>
            <a:round/>
            <a:headEnd type="none" w="med" len="med"/>
            <a:tailEnd type="triangle" w="med" len="med"/>
          </a:ln>
        </p:spPr>
      </p:cxnSp>
      <p:cxnSp>
        <p:nvCxnSpPr>
          <p:cNvPr id="677" name="Google Shape;677;p26"/>
          <p:cNvCxnSpPr/>
          <p:nvPr/>
        </p:nvCxnSpPr>
        <p:spPr>
          <a:xfrm>
            <a:off x="4936408" y="1504141"/>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78" name="Google Shape;678;p26"/>
          <p:cNvCxnSpPr/>
          <p:nvPr/>
        </p:nvCxnSpPr>
        <p:spPr>
          <a:xfrm>
            <a:off x="4936408" y="1504141"/>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79" name="Google Shape;679;p26"/>
          <p:cNvCxnSpPr/>
          <p:nvPr/>
        </p:nvCxnSpPr>
        <p:spPr>
          <a:xfrm>
            <a:off x="4936408" y="1504141"/>
            <a:ext cx="750300" cy="1575600"/>
          </a:xfrm>
          <a:prstGeom prst="straightConnector1">
            <a:avLst/>
          </a:prstGeom>
          <a:noFill/>
          <a:ln w="9525" cap="flat" cmpd="sng">
            <a:solidFill>
              <a:srgbClr val="FFFFFF"/>
            </a:solidFill>
            <a:prstDash val="solid"/>
            <a:round/>
            <a:headEnd type="none" w="med" len="med"/>
            <a:tailEnd type="triangle" w="med" len="med"/>
          </a:ln>
        </p:spPr>
      </p:cxnSp>
      <p:cxnSp>
        <p:nvCxnSpPr>
          <p:cNvPr id="680" name="Google Shape;680;p26"/>
          <p:cNvCxnSpPr/>
          <p:nvPr/>
        </p:nvCxnSpPr>
        <p:spPr>
          <a:xfrm>
            <a:off x="4936408" y="1504141"/>
            <a:ext cx="750300" cy="2784000"/>
          </a:xfrm>
          <a:prstGeom prst="straightConnector1">
            <a:avLst/>
          </a:prstGeom>
          <a:noFill/>
          <a:ln w="9525" cap="flat" cmpd="sng">
            <a:solidFill>
              <a:srgbClr val="FFFFFF"/>
            </a:solidFill>
            <a:prstDash val="solid"/>
            <a:round/>
            <a:headEnd type="none" w="med" len="med"/>
            <a:tailEnd type="triangle" w="med" len="med"/>
          </a:ln>
        </p:spPr>
      </p:cxnSp>
      <p:cxnSp>
        <p:nvCxnSpPr>
          <p:cNvPr id="681" name="Google Shape;681;p26"/>
          <p:cNvCxnSpPr/>
          <p:nvPr/>
        </p:nvCxnSpPr>
        <p:spPr>
          <a:xfrm rot="10800000" flipH="1">
            <a:off x="4936408" y="1504263"/>
            <a:ext cx="750300" cy="811200"/>
          </a:xfrm>
          <a:prstGeom prst="straightConnector1">
            <a:avLst/>
          </a:prstGeom>
          <a:noFill/>
          <a:ln w="9525" cap="flat" cmpd="sng">
            <a:solidFill>
              <a:srgbClr val="FFFFFF"/>
            </a:solidFill>
            <a:prstDash val="solid"/>
            <a:round/>
            <a:headEnd type="none" w="med" len="med"/>
            <a:tailEnd type="triangle" w="med" len="med"/>
          </a:ln>
        </p:spPr>
      </p:cxnSp>
      <p:cxnSp>
        <p:nvCxnSpPr>
          <p:cNvPr id="682" name="Google Shape;682;p26"/>
          <p:cNvCxnSpPr/>
          <p:nvPr/>
        </p:nvCxnSpPr>
        <p:spPr>
          <a:xfrm>
            <a:off x="4936408" y="2315463"/>
            <a:ext cx="750300" cy="0"/>
          </a:xfrm>
          <a:prstGeom prst="straightConnector1">
            <a:avLst/>
          </a:prstGeom>
          <a:noFill/>
          <a:ln w="9525" cap="flat" cmpd="sng">
            <a:solidFill>
              <a:srgbClr val="FFFFFF"/>
            </a:solidFill>
            <a:prstDash val="solid"/>
            <a:round/>
            <a:headEnd type="none" w="med" len="med"/>
            <a:tailEnd type="triangle" w="med" len="med"/>
          </a:ln>
        </p:spPr>
      </p:cxnSp>
      <p:cxnSp>
        <p:nvCxnSpPr>
          <p:cNvPr id="683" name="Google Shape;683;p26"/>
          <p:cNvCxnSpPr/>
          <p:nvPr/>
        </p:nvCxnSpPr>
        <p:spPr>
          <a:xfrm>
            <a:off x="4936408" y="2315463"/>
            <a:ext cx="750300" cy="764100"/>
          </a:xfrm>
          <a:prstGeom prst="straightConnector1">
            <a:avLst/>
          </a:prstGeom>
          <a:noFill/>
          <a:ln w="9525" cap="flat" cmpd="sng">
            <a:solidFill>
              <a:srgbClr val="FFFFFF"/>
            </a:solidFill>
            <a:prstDash val="solid"/>
            <a:round/>
            <a:headEnd type="none" w="med" len="med"/>
            <a:tailEnd type="triangle" w="med" len="med"/>
          </a:ln>
        </p:spPr>
      </p:cxnSp>
      <p:cxnSp>
        <p:nvCxnSpPr>
          <p:cNvPr id="684" name="Google Shape;684;p26"/>
          <p:cNvCxnSpPr/>
          <p:nvPr/>
        </p:nvCxnSpPr>
        <p:spPr>
          <a:xfrm>
            <a:off x="4936408" y="2315463"/>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85" name="Google Shape;685;p26"/>
          <p:cNvCxnSpPr/>
          <p:nvPr/>
        </p:nvCxnSpPr>
        <p:spPr>
          <a:xfrm rot="10800000" flipH="1">
            <a:off x="4936408" y="1504286"/>
            <a:ext cx="750300" cy="1548300"/>
          </a:xfrm>
          <a:prstGeom prst="straightConnector1">
            <a:avLst/>
          </a:prstGeom>
          <a:noFill/>
          <a:ln w="9525" cap="flat" cmpd="sng">
            <a:solidFill>
              <a:srgbClr val="FFFFFF"/>
            </a:solidFill>
            <a:prstDash val="solid"/>
            <a:round/>
            <a:headEnd type="none" w="med" len="med"/>
            <a:tailEnd type="triangle" w="med" len="med"/>
          </a:ln>
        </p:spPr>
      </p:cxnSp>
      <p:cxnSp>
        <p:nvCxnSpPr>
          <p:cNvPr id="686" name="Google Shape;686;p26"/>
          <p:cNvCxnSpPr/>
          <p:nvPr/>
        </p:nvCxnSpPr>
        <p:spPr>
          <a:xfrm rot="10800000" flipH="1">
            <a:off x="4936408" y="2315486"/>
            <a:ext cx="750300" cy="737100"/>
          </a:xfrm>
          <a:prstGeom prst="straightConnector1">
            <a:avLst/>
          </a:prstGeom>
          <a:noFill/>
          <a:ln w="9525" cap="flat" cmpd="sng">
            <a:solidFill>
              <a:srgbClr val="FFFFFF"/>
            </a:solidFill>
            <a:prstDash val="solid"/>
            <a:round/>
            <a:headEnd type="none" w="med" len="med"/>
            <a:tailEnd type="triangle" w="med" len="med"/>
          </a:ln>
        </p:spPr>
      </p:cxnSp>
      <p:cxnSp>
        <p:nvCxnSpPr>
          <p:cNvPr id="687" name="Google Shape;687;p26"/>
          <p:cNvCxnSpPr/>
          <p:nvPr/>
        </p:nvCxnSpPr>
        <p:spPr>
          <a:xfrm>
            <a:off x="4936408" y="3052586"/>
            <a:ext cx="750300" cy="27000"/>
          </a:xfrm>
          <a:prstGeom prst="straightConnector1">
            <a:avLst/>
          </a:prstGeom>
          <a:noFill/>
          <a:ln w="9525" cap="flat" cmpd="sng">
            <a:solidFill>
              <a:srgbClr val="FFFFFF"/>
            </a:solidFill>
            <a:prstDash val="solid"/>
            <a:round/>
            <a:headEnd type="none" w="med" len="med"/>
            <a:tailEnd type="triangle" w="med" len="med"/>
          </a:ln>
        </p:spPr>
      </p:cxnSp>
      <p:cxnSp>
        <p:nvCxnSpPr>
          <p:cNvPr id="688" name="Google Shape;688;p26"/>
          <p:cNvCxnSpPr/>
          <p:nvPr/>
        </p:nvCxnSpPr>
        <p:spPr>
          <a:xfrm>
            <a:off x="4936408" y="3052586"/>
            <a:ext cx="750300" cy="1235400"/>
          </a:xfrm>
          <a:prstGeom prst="straightConnector1">
            <a:avLst/>
          </a:prstGeom>
          <a:noFill/>
          <a:ln w="9525" cap="flat" cmpd="sng">
            <a:solidFill>
              <a:srgbClr val="FFFFFF"/>
            </a:solidFill>
            <a:prstDash val="solid"/>
            <a:round/>
            <a:headEnd type="none" w="med" len="med"/>
            <a:tailEnd type="triangle" w="med" len="med"/>
          </a:ln>
        </p:spPr>
      </p:cxnSp>
      <p:cxnSp>
        <p:nvCxnSpPr>
          <p:cNvPr id="689" name="Google Shape;689;p26"/>
          <p:cNvCxnSpPr/>
          <p:nvPr/>
        </p:nvCxnSpPr>
        <p:spPr>
          <a:xfrm rot="10800000" flipH="1">
            <a:off x="4936308" y="1504141"/>
            <a:ext cx="750300" cy="2819400"/>
          </a:xfrm>
          <a:prstGeom prst="straightConnector1">
            <a:avLst/>
          </a:prstGeom>
          <a:noFill/>
          <a:ln w="9525" cap="flat" cmpd="sng">
            <a:solidFill>
              <a:srgbClr val="FFFFFF"/>
            </a:solidFill>
            <a:prstDash val="solid"/>
            <a:round/>
            <a:headEnd type="none" w="med" len="med"/>
            <a:tailEnd type="triangle" w="med" len="med"/>
          </a:ln>
        </p:spPr>
      </p:cxnSp>
      <p:cxnSp>
        <p:nvCxnSpPr>
          <p:cNvPr id="690" name="Google Shape;690;p26"/>
          <p:cNvCxnSpPr/>
          <p:nvPr/>
        </p:nvCxnSpPr>
        <p:spPr>
          <a:xfrm rot="10800000" flipH="1">
            <a:off x="4936408" y="2315334"/>
            <a:ext cx="750300" cy="1972800"/>
          </a:xfrm>
          <a:prstGeom prst="straightConnector1">
            <a:avLst/>
          </a:prstGeom>
          <a:noFill/>
          <a:ln w="9525" cap="flat" cmpd="sng">
            <a:solidFill>
              <a:srgbClr val="FFFFFF"/>
            </a:solidFill>
            <a:prstDash val="solid"/>
            <a:round/>
            <a:headEnd type="none" w="med" len="med"/>
            <a:tailEnd type="triangle" w="med" len="med"/>
          </a:ln>
        </p:spPr>
      </p:cxnSp>
      <p:cxnSp>
        <p:nvCxnSpPr>
          <p:cNvPr id="691" name="Google Shape;691;p26"/>
          <p:cNvCxnSpPr/>
          <p:nvPr/>
        </p:nvCxnSpPr>
        <p:spPr>
          <a:xfrm rot="10800000" flipH="1">
            <a:off x="4936408" y="3079734"/>
            <a:ext cx="750300" cy="1208400"/>
          </a:xfrm>
          <a:prstGeom prst="straightConnector1">
            <a:avLst/>
          </a:prstGeom>
          <a:noFill/>
          <a:ln w="9525" cap="flat" cmpd="sng">
            <a:solidFill>
              <a:srgbClr val="FFFFFF"/>
            </a:solidFill>
            <a:prstDash val="solid"/>
            <a:round/>
            <a:headEnd type="none" w="med" len="med"/>
            <a:tailEnd type="triangle" w="med" len="med"/>
          </a:ln>
        </p:spPr>
      </p:cxnSp>
      <p:cxnSp>
        <p:nvCxnSpPr>
          <p:cNvPr id="692" name="Google Shape;692;p26"/>
          <p:cNvCxnSpPr/>
          <p:nvPr/>
        </p:nvCxnSpPr>
        <p:spPr>
          <a:xfrm>
            <a:off x="4936408" y="4288134"/>
            <a:ext cx="750300" cy="0"/>
          </a:xfrm>
          <a:prstGeom prst="straightConnector1">
            <a:avLst/>
          </a:prstGeom>
          <a:noFill/>
          <a:ln w="9525" cap="flat" cmpd="sng">
            <a:solidFill>
              <a:srgbClr val="FFFFFF"/>
            </a:solidFill>
            <a:prstDash val="solid"/>
            <a:round/>
            <a:headEnd type="none" w="med" len="med"/>
            <a:tailEnd type="triangle" w="med" len="med"/>
          </a:ln>
        </p:spPr>
      </p:cxnSp>
      <p:sp>
        <p:nvSpPr>
          <p:cNvPr id="693" name="Google Shape;693;p26"/>
          <p:cNvSpPr txBox="1"/>
          <p:nvPr/>
        </p:nvSpPr>
        <p:spPr>
          <a:xfrm>
            <a:off x="4183347" y="4736925"/>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algn="ct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[2]</a:t>
            </a:r>
            <a:endParaRPr baseline="30000">
              <a:solidFill>
                <a:srgbClr val="FFFFFF"/>
              </a:solidFill>
              <a:latin typeface="Consolas"/>
              <a:ea typeface="Consolas"/>
              <a:cs typeface="Consolas"/>
              <a:sym typeface="Consolas"/>
            </a:endParaRPr>
          </a:p>
        </p:txBody>
      </p:sp>
      <p:cxnSp>
        <p:nvCxnSpPr>
          <p:cNvPr id="694" name="Google Shape;694;p26"/>
          <p:cNvCxnSpPr>
            <a:stCxn id="628" idx="6"/>
            <a:endCxn id="606" idx="2"/>
          </p:cNvCxnSpPr>
          <p:nvPr/>
        </p:nvCxnSpPr>
        <p:spPr>
          <a:xfrm rot="10800000" flipH="1">
            <a:off x="6279996" y="2697511"/>
            <a:ext cx="995700" cy="372900"/>
          </a:xfrm>
          <a:prstGeom prst="straightConnector1">
            <a:avLst/>
          </a:prstGeom>
          <a:noFill/>
          <a:ln w="9525" cap="flat" cmpd="sng">
            <a:solidFill>
              <a:srgbClr val="FFFFFF"/>
            </a:solidFill>
            <a:prstDash val="solid"/>
            <a:round/>
            <a:headEnd type="none" w="med" len="med"/>
            <a:tailEnd type="triangle" w="med" len="med"/>
          </a:ln>
        </p:spPr>
      </p:cxnSp>
      <p:sp>
        <p:nvSpPr>
          <p:cNvPr id="695" name="Google Shape;695;p26"/>
          <p:cNvSpPr txBox="1"/>
          <p:nvPr/>
        </p:nvSpPr>
        <p:spPr>
          <a:xfrm>
            <a:off x="7088922" y="4129850"/>
            <a:ext cx="912600" cy="376200"/>
          </a:xfrm>
          <a:prstGeom prst="rect">
            <a:avLst/>
          </a:prstGeom>
          <a:noFill/>
          <a:ln w="9525" cap="flat" cmpd="sng">
            <a:solidFill>
              <a:srgbClr val="FFFFFF"/>
            </a:solidFill>
            <a:prstDash val="solid"/>
            <a:round/>
            <a:headEnd type="none" w="sm" len="sm"/>
            <a:tailEnd type="none" w="sm" len="sm"/>
          </a:ln>
        </p:spPr>
        <p:txBody>
          <a:bodyPr spcFirstLastPara="1" wrap="square" lIns="91425" tIns="91425" rIns="91425" bIns="91425" anchor="t" anchorCtr="0">
            <a:noAutofit/>
          </a:bodyPr>
          <a:lstStyle/>
          <a:p>
            <a:pPr algn="ctr"/>
            <a:r>
              <a:rPr lang="en">
                <a:solidFill>
                  <a:srgbClr val="FFFFFF"/>
                </a:solidFill>
                <a:latin typeface="Consolas"/>
                <a:ea typeface="Consolas"/>
                <a:cs typeface="Consolas"/>
                <a:sym typeface="Consolas"/>
              </a:rPr>
              <a:t>A</a:t>
            </a:r>
            <a:r>
              <a:rPr lang="en" baseline="30000">
                <a:solidFill>
                  <a:srgbClr val="FFFFFF"/>
                </a:solidFill>
                <a:latin typeface="Consolas"/>
                <a:ea typeface="Consolas"/>
                <a:cs typeface="Consolas"/>
                <a:sym typeface="Consolas"/>
              </a:rPr>
              <a:t>[4]</a:t>
            </a:r>
            <a:endParaRPr baseline="30000">
              <a:solidFill>
                <a:srgbClr val="FFFFFF"/>
              </a:solidFill>
              <a:latin typeface="Consolas"/>
              <a:ea typeface="Consolas"/>
              <a:cs typeface="Consolas"/>
              <a:sym typeface="Consolas"/>
            </a:endParaRPr>
          </a:p>
        </p:txBody>
      </p:sp>
      <p:cxnSp>
        <p:nvCxnSpPr>
          <p:cNvPr id="696" name="Google Shape;696;p26"/>
          <p:cNvCxnSpPr/>
          <p:nvPr/>
        </p:nvCxnSpPr>
        <p:spPr>
          <a:xfrm flipH="1">
            <a:off x="4636700" y="3501525"/>
            <a:ext cx="6000" cy="450000"/>
          </a:xfrm>
          <a:prstGeom prst="straightConnector1">
            <a:avLst/>
          </a:prstGeom>
          <a:noFill/>
          <a:ln w="28575" cap="flat" cmpd="sng">
            <a:solidFill>
              <a:schemeClr val="dk2"/>
            </a:solidFill>
            <a:prstDash val="dot"/>
            <a:round/>
            <a:headEnd type="none" w="med" len="med"/>
            <a:tailEnd type="none" w="med" len="med"/>
          </a:ln>
        </p:spPr>
      </p:cxnSp>
      <p:cxnSp>
        <p:nvCxnSpPr>
          <p:cNvPr id="697" name="Google Shape;697;p26"/>
          <p:cNvCxnSpPr/>
          <p:nvPr/>
        </p:nvCxnSpPr>
        <p:spPr>
          <a:xfrm flipH="1">
            <a:off x="5980300" y="3501513"/>
            <a:ext cx="6000" cy="4500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EBC3A501-3AA8-49DE-8E5A-88AAC0832658}"/>
              </a:ext>
            </a:extLst>
          </p:cNvPr>
          <p:cNvSpPr txBox="1"/>
          <p:nvPr/>
        </p:nvSpPr>
        <p:spPr>
          <a:xfrm>
            <a:off x="4278086" y="3957872"/>
            <a:ext cx="587828" cy="253916"/>
          </a:xfrm>
          <a:prstGeom prst="rect">
            <a:avLst/>
          </a:prstGeom>
          <a:noFill/>
        </p:spPr>
        <p:txBody>
          <a:bodyPr wrap="square" rtlCol="0">
            <a:spAutoFit/>
          </a:bodyPr>
          <a:lstStyle/>
          <a:p>
            <a:r>
              <a:rPr lang="en-US" altLang="zh-CN" sz="1050" dirty="0">
                <a:solidFill>
                  <a:schemeClr val="tx2">
                    <a:lumMod val="50000"/>
                  </a:schemeClr>
                </a:solidFill>
              </a:rPr>
              <a:t>time</a:t>
            </a:r>
            <a:endParaRPr lang="zh-CN" altLang="en-US" sz="1050" dirty="0">
              <a:solidFill>
                <a:schemeClr val="tx2">
                  <a:lumMod val="50000"/>
                </a:schemeClr>
              </a:solidFill>
            </a:endParaRPr>
          </a:p>
        </p:txBody>
      </p:sp>
      <p:sp>
        <p:nvSpPr>
          <p:cNvPr id="13" name="文本框 12">
            <a:extLst>
              <a:ext uri="{FF2B5EF4-FFF2-40B4-BE49-F238E27FC236}">
                <a16:creationId xmlns:a16="http://schemas.microsoft.com/office/drawing/2014/main" id="{9F51DFA5-9892-4353-A02A-668FE40DD868}"/>
              </a:ext>
            </a:extLst>
          </p:cNvPr>
          <p:cNvSpPr txBox="1"/>
          <p:nvPr/>
        </p:nvSpPr>
        <p:spPr>
          <a:xfrm>
            <a:off x="8356562" y="3983484"/>
            <a:ext cx="587828" cy="253916"/>
          </a:xfrm>
          <a:prstGeom prst="rect">
            <a:avLst/>
          </a:prstGeom>
          <a:noFill/>
        </p:spPr>
        <p:txBody>
          <a:bodyPr wrap="square" rtlCol="0">
            <a:spAutoFit/>
          </a:bodyPr>
          <a:lstStyle/>
          <a:p>
            <a:r>
              <a:rPr lang="en-US" altLang="zh-CN" sz="1050" dirty="0">
                <a:solidFill>
                  <a:schemeClr val="tx2">
                    <a:lumMod val="50000"/>
                  </a:schemeClr>
                </a:solidFill>
              </a:rPr>
              <a:t>time</a:t>
            </a:r>
            <a:endParaRPr lang="zh-CN" altLang="en-US" sz="1050" dirty="0">
              <a:solidFill>
                <a:schemeClr val="tx2">
                  <a:lumMod val="50000"/>
                </a:schemeClr>
              </a:solidFill>
            </a:endParaRPr>
          </a:p>
        </p:txBody>
      </p:sp>
      <p:sp>
        <p:nvSpPr>
          <p:cNvPr id="14" name="文本框 13">
            <a:extLst>
              <a:ext uri="{FF2B5EF4-FFF2-40B4-BE49-F238E27FC236}">
                <a16:creationId xmlns:a16="http://schemas.microsoft.com/office/drawing/2014/main" id="{8B3E003A-FD6F-4B52-B218-E875EA0A85AF}"/>
              </a:ext>
            </a:extLst>
          </p:cNvPr>
          <p:cNvSpPr txBox="1"/>
          <p:nvPr/>
        </p:nvSpPr>
        <p:spPr>
          <a:xfrm>
            <a:off x="4535676" y="1758043"/>
            <a:ext cx="759278" cy="253916"/>
          </a:xfrm>
          <a:prstGeom prst="rect">
            <a:avLst/>
          </a:prstGeom>
          <a:noFill/>
        </p:spPr>
        <p:txBody>
          <a:bodyPr wrap="square" rtlCol="0">
            <a:spAutoFit/>
          </a:bodyPr>
          <a:lstStyle/>
          <a:p>
            <a:r>
              <a:rPr lang="en-US" altLang="zh-CN" sz="1050" dirty="0">
                <a:solidFill>
                  <a:schemeClr val="tx2">
                    <a:lumMod val="50000"/>
                  </a:schemeClr>
                </a:solidFill>
              </a:rPr>
              <a:t>loss</a:t>
            </a:r>
            <a:endParaRPr lang="zh-CN" altLang="en-US" sz="1050" dirty="0">
              <a:solidFill>
                <a:schemeClr val="tx2">
                  <a:lumMod val="50000"/>
                </a:schemeClr>
              </a:solidFill>
            </a:endParaRPr>
          </a:p>
        </p:txBody>
      </p:sp>
      <p:pic>
        <p:nvPicPr>
          <p:cNvPr id="7" name="图片 6">
            <a:extLst>
              <a:ext uri="{FF2B5EF4-FFF2-40B4-BE49-F238E27FC236}">
                <a16:creationId xmlns:a16="http://schemas.microsoft.com/office/drawing/2014/main" id="{D2618BA7-E568-49AD-A2B3-2E532A23A871}"/>
              </a:ext>
            </a:extLst>
          </p:cNvPr>
          <p:cNvPicPr/>
          <p:nvPr/>
        </p:nvPicPr>
        <p:blipFill>
          <a:blip r:embed="rId3"/>
          <a:stretch>
            <a:fillRect/>
          </a:stretch>
        </p:blipFill>
        <p:spPr>
          <a:xfrm>
            <a:off x="3094264" y="130629"/>
            <a:ext cx="3787279" cy="5045631"/>
          </a:xfrm>
          <a:prstGeom prst="rect">
            <a:avLst/>
          </a:prstGeom>
        </p:spPr>
      </p:pic>
      <p:sp>
        <p:nvSpPr>
          <p:cNvPr id="3" name="文本框 2">
            <a:extLst>
              <a:ext uri="{FF2B5EF4-FFF2-40B4-BE49-F238E27FC236}">
                <a16:creationId xmlns:a16="http://schemas.microsoft.com/office/drawing/2014/main" id="{087B957D-53A4-4E00-AF24-1E0C64BC5352}"/>
              </a:ext>
            </a:extLst>
          </p:cNvPr>
          <p:cNvSpPr txBox="1"/>
          <p:nvPr/>
        </p:nvSpPr>
        <p:spPr>
          <a:xfrm>
            <a:off x="2478711" y="130629"/>
            <a:ext cx="615553" cy="1200150"/>
          </a:xfrm>
          <a:prstGeom prst="rect">
            <a:avLst/>
          </a:prstGeom>
          <a:noFill/>
        </p:spPr>
        <p:txBody>
          <a:bodyPr vert="eaVert" wrap="square" rtlCol="0">
            <a:spAutoFit/>
          </a:bodyPr>
          <a:lstStyle/>
          <a:p>
            <a:r>
              <a:rPr lang="zh-CN" altLang="en-US" dirty="0"/>
              <a:t>双聚焦图像</a:t>
            </a:r>
            <a:r>
              <a:rPr lang="en-US" altLang="zh-CN" dirty="0"/>
              <a:t>A</a:t>
            </a:r>
            <a:endParaRPr lang="zh-CN" altLang="en-US" dirty="0"/>
          </a:p>
          <a:p>
            <a:endParaRPr lang="zh-CN" altLang="en-US" dirty="0"/>
          </a:p>
        </p:txBody>
      </p:sp>
      <p:sp>
        <p:nvSpPr>
          <p:cNvPr id="4" name="文本框 3">
            <a:extLst>
              <a:ext uri="{FF2B5EF4-FFF2-40B4-BE49-F238E27FC236}">
                <a16:creationId xmlns:a16="http://schemas.microsoft.com/office/drawing/2014/main" id="{C7C6364D-0E15-4E00-804B-4A4FAA91674A}"/>
              </a:ext>
            </a:extLst>
          </p:cNvPr>
          <p:cNvSpPr txBox="1"/>
          <p:nvPr/>
        </p:nvSpPr>
        <p:spPr>
          <a:xfrm>
            <a:off x="2478711" y="1440996"/>
            <a:ext cx="615553" cy="1151164"/>
          </a:xfrm>
          <a:prstGeom prst="rect">
            <a:avLst/>
          </a:prstGeom>
          <a:noFill/>
        </p:spPr>
        <p:txBody>
          <a:bodyPr vert="eaVert" wrap="square" rtlCol="0">
            <a:spAutoFit/>
          </a:bodyPr>
          <a:lstStyle/>
          <a:p>
            <a:r>
              <a:rPr lang="zh-CN" altLang="en-US" dirty="0"/>
              <a:t>双聚焦图像</a:t>
            </a:r>
            <a:r>
              <a:rPr lang="en-US" altLang="zh-CN" dirty="0"/>
              <a:t>B</a:t>
            </a:r>
            <a:endParaRPr lang="zh-CN" altLang="en-US" dirty="0"/>
          </a:p>
          <a:p>
            <a:endParaRPr lang="zh-CN" altLang="en-US" dirty="0"/>
          </a:p>
        </p:txBody>
      </p:sp>
      <p:sp>
        <p:nvSpPr>
          <p:cNvPr id="8" name="文本框 7">
            <a:extLst>
              <a:ext uri="{FF2B5EF4-FFF2-40B4-BE49-F238E27FC236}">
                <a16:creationId xmlns:a16="http://schemas.microsoft.com/office/drawing/2014/main" id="{D9B4CFCF-01C5-41D2-A690-3B68350DD6C6}"/>
              </a:ext>
            </a:extLst>
          </p:cNvPr>
          <p:cNvSpPr txBox="1"/>
          <p:nvPr/>
        </p:nvSpPr>
        <p:spPr>
          <a:xfrm>
            <a:off x="2694154" y="2930186"/>
            <a:ext cx="400110" cy="979715"/>
          </a:xfrm>
          <a:prstGeom prst="rect">
            <a:avLst/>
          </a:prstGeom>
          <a:noFill/>
        </p:spPr>
        <p:txBody>
          <a:bodyPr vert="eaVert" wrap="square" rtlCol="0">
            <a:spAutoFit/>
          </a:bodyPr>
          <a:lstStyle/>
          <a:p>
            <a:r>
              <a:rPr lang="zh-CN" altLang="en-US" dirty="0"/>
              <a:t>原图像</a:t>
            </a:r>
          </a:p>
        </p:txBody>
      </p:sp>
      <p:sp>
        <p:nvSpPr>
          <p:cNvPr id="9" name="文本框 8">
            <a:extLst>
              <a:ext uri="{FF2B5EF4-FFF2-40B4-BE49-F238E27FC236}">
                <a16:creationId xmlns:a16="http://schemas.microsoft.com/office/drawing/2014/main" id="{E5FE3ABF-C0B1-4639-8496-A972C9C4A0B8}"/>
              </a:ext>
            </a:extLst>
          </p:cNvPr>
          <p:cNvSpPr txBox="1"/>
          <p:nvPr/>
        </p:nvSpPr>
        <p:spPr>
          <a:xfrm>
            <a:off x="2694154" y="3983484"/>
            <a:ext cx="400110" cy="1119195"/>
          </a:xfrm>
          <a:prstGeom prst="rect">
            <a:avLst/>
          </a:prstGeom>
          <a:noFill/>
        </p:spPr>
        <p:txBody>
          <a:bodyPr vert="eaVert" wrap="square" rtlCol="0">
            <a:spAutoFit/>
          </a:bodyPr>
          <a:lstStyle/>
          <a:p>
            <a:r>
              <a:rPr lang="zh-CN" altLang="en-US" dirty="0"/>
              <a:t>融合图像</a:t>
            </a:r>
          </a:p>
        </p:txBody>
      </p:sp>
      <p:pic>
        <p:nvPicPr>
          <p:cNvPr id="16" name="图片 15">
            <a:extLst>
              <a:ext uri="{FF2B5EF4-FFF2-40B4-BE49-F238E27FC236}">
                <a16:creationId xmlns:a16="http://schemas.microsoft.com/office/drawing/2014/main" id="{8F39FC3A-F06C-4501-BEDA-7B5C20E487BC}"/>
              </a:ext>
            </a:extLst>
          </p:cNvPr>
          <p:cNvPicPr/>
          <p:nvPr/>
        </p:nvPicPr>
        <p:blipFill>
          <a:blip r:embed="rId4"/>
          <a:stretch>
            <a:fillRect/>
          </a:stretch>
        </p:blipFill>
        <p:spPr>
          <a:xfrm>
            <a:off x="3094263" y="130628"/>
            <a:ext cx="3787279" cy="5066575"/>
          </a:xfrm>
          <a:prstGeom prst="rect">
            <a:avLst/>
          </a:prstGeom>
        </p:spPr>
      </p:pic>
    </p:spTree>
    <p:extLst>
      <p:ext uri="{BB962C8B-B14F-4D97-AF65-F5344CB8AC3E}">
        <p14:creationId xmlns:p14="http://schemas.microsoft.com/office/powerpoint/2010/main" val="41807298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701"/>
        <p:cNvGrpSpPr/>
        <p:nvPr/>
      </p:nvGrpSpPr>
      <p:grpSpPr>
        <a:xfrm>
          <a:off x="0" y="0"/>
          <a:ext cx="0" cy="0"/>
          <a:chOff x="0" y="0"/>
          <a:chExt cx="0" cy="0"/>
        </a:xfrm>
      </p:grpSpPr>
      <p:sp>
        <p:nvSpPr>
          <p:cNvPr id="702" name="Google Shape;702;p27"/>
          <p:cNvSpPr txBox="1"/>
          <p:nvPr/>
        </p:nvSpPr>
        <p:spPr>
          <a:xfrm>
            <a:off x="499792" y="1212975"/>
            <a:ext cx="1398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Input Layer</a:t>
            </a:r>
            <a:endParaRPr sz="1200">
              <a:latin typeface="Consolas"/>
              <a:ea typeface="Consolas"/>
              <a:cs typeface="Consolas"/>
              <a:sym typeface="Consolas"/>
            </a:endParaRPr>
          </a:p>
        </p:txBody>
      </p:sp>
      <p:sp>
        <p:nvSpPr>
          <p:cNvPr id="703" name="Google Shape;703;p27"/>
          <p:cNvSpPr txBox="1"/>
          <p:nvPr/>
        </p:nvSpPr>
        <p:spPr>
          <a:xfrm>
            <a:off x="3962851" y="601875"/>
            <a:ext cx="1353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Hidden Layers</a:t>
            </a:r>
            <a:endParaRPr sz="1200">
              <a:latin typeface="Consolas"/>
              <a:ea typeface="Consolas"/>
              <a:cs typeface="Consolas"/>
              <a:sym typeface="Consolas"/>
            </a:endParaRPr>
          </a:p>
        </p:txBody>
      </p:sp>
      <p:sp>
        <p:nvSpPr>
          <p:cNvPr id="704" name="Google Shape;704;p27"/>
          <p:cNvSpPr txBox="1"/>
          <p:nvPr/>
        </p:nvSpPr>
        <p:spPr>
          <a:xfrm>
            <a:off x="6935622" y="1212975"/>
            <a:ext cx="12192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Output Layer</a:t>
            </a:r>
            <a:endParaRPr sz="1200">
              <a:latin typeface="Consolas"/>
              <a:ea typeface="Consolas"/>
              <a:cs typeface="Consolas"/>
              <a:sym typeface="Consolas"/>
            </a:endParaRPr>
          </a:p>
        </p:txBody>
      </p:sp>
      <p:sp>
        <p:nvSpPr>
          <p:cNvPr id="705" name="Google Shape;705;p27"/>
          <p:cNvSpPr txBox="1"/>
          <p:nvPr/>
        </p:nvSpPr>
        <p:spPr>
          <a:xfrm>
            <a:off x="1025553" y="473692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706" name="Google Shape;706;p27"/>
          <p:cNvSpPr/>
          <p:nvPr/>
        </p:nvSpPr>
        <p:spPr>
          <a:xfrm>
            <a:off x="1424168" y="1993194"/>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7" name="Google Shape;707;p27"/>
          <p:cNvSpPr/>
          <p:nvPr/>
        </p:nvSpPr>
        <p:spPr>
          <a:xfrm>
            <a:off x="1424168" y="2260681"/>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8" name="Google Shape;708;p27"/>
          <p:cNvSpPr/>
          <p:nvPr/>
        </p:nvSpPr>
        <p:spPr>
          <a:xfrm>
            <a:off x="1424168" y="2528168"/>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9" name="Google Shape;709;p27"/>
          <p:cNvSpPr/>
          <p:nvPr/>
        </p:nvSpPr>
        <p:spPr>
          <a:xfrm>
            <a:off x="7275822" y="2418676"/>
            <a:ext cx="538800" cy="557700"/>
          </a:xfrm>
          <a:prstGeom prst="ellipse">
            <a:avLst/>
          </a:prstGeom>
          <a:solidFill>
            <a:srgbClr val="F4CCCC"/>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[4]</a:t>
            </a:r>
            <a:endParaRPr sz="1600"/>
          </a:p>
        </p:txBody>
      </p:sp>
      <p:cxnSp>
        <p:nvCxnSpPr>
          <p:cNvPr id="710" name="Google Shape;710;p27"/>
          <p:cNvCxnSpPr>
            <a:stCxn id="709" idx="6"/>
            <a:endCxn id="711" idx="1"/>
          </p:cNvCxnSpPr>
          <p:nvPr/>
        </p:nvCxnSpPr>
        <p:spPr>
          <a:xfrm rot="10800000" flipH="1">
            <a:off x="7814622" y="2684026"/>
            <a:ext cx="435900" cy="13500"/>
          </a:xfrm>
          <a:prstGeom prst="straightConnector1">
            <a:avLst/>
          </a:prstGeom>
          <a:noFill/>
          <a:ln w="19050" cap="flat" cmpd="sng">
            <a:solidFill>
              <a:srgbClr val="595959"/>
            </a:solidFill>
            <a:prstDash val="solid"/>
            <a:round/>
            <a:headEnd type="none" w="med" len="med"/>
            <a:tailEnd type="triangle" w="med" len="med"/>
          </a:ln>
        </p:spPr>
      </p:cxnSp>
      <p:sp>
        <p:nvSpPr>
          <p:cNvPr id="712" name="Google Shape;712;p27"/>
          <p:cNvSpPr txBox="1"/>
          <p:nvPr/>
        </p:nvSpPr>
        <p:spPr>
          <a:xfrm>
            <a:off x="2840047" y="473692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713" name="Google Shape;713;p27"/>
          <p:cNvSpPr txBox="1"/>
          <p:nvPr/>
        </p:nvSpPr>
        <p:spPr>
          <a:xfrm>
            <a:off x="5526647" y="473692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A</a:t>
            </a:r>
            <a:r>
              <a:rPr lang="en" baseline="30000">
                <a:latin typeface="Consolas"/>
                <a:ea typeface="Consolas"/>
                <a:cs typeface="Consolas"/>
                <a:sym typeface="Consolas"/>
              </a:rPr>
              <a:t>[3]</a:t>
            </a:r>
            <a:endParaRPr baseline="30000">
              <a:latin typeface="Consolas"/>
              <a:ea typeface="Consolas"/>
              <a:cs typeface="Consolas"/>
              <a:sym typeface="Consolas"/>
            </a:endParaRPr>
          </a:p>
        </p:txBody>
      </p:sp>
      <p:sp>
        <p:nvSpPr>
          <p:cNvPr id="714" name="Google Shape;714;p27"/>
          <p:cNvSpPr/>
          <p:nvPr/>
        </p:nvSpPr>
        <p:spPr>
          <a:xfrm>
            <a:off x="1025558" y="1781626"/>
            <a:ext cx="347100" cy="1971000"/>
          </a:xfrm>
          <a:prstGeom prst="leftBracket">
            <a:avLst>
              <a:gd name="adj" fmla="val 8333"/>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5" name="Google Shape;715;p27"/>
          <p:cNvSpPr txBox="1"/>
          <p:nvPr/>
        </p:nvSpPr>
        <p:spPr>
          <a:xfrm>
            <a:off x="441325" y="257902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algn="ct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716" name="Google Shape;716;p27"/>
          <p:cNvCxnSpPr>
            <a:stCxn id="717" idx="6"/>
            <a:endCxn id="709" idx="2"/>
          </p:cNvCxnSpPr>
          <p:nvPr/>
        </p:nvCxnSpPr>
        <p:spPr>
          <a:xfrm rot="10800000" flipH="1">
            <a:off x="6280008" y="2697534"/>
            <a:ext cx="995700" cy="1590600"/>
          </a:xfrm>
          <a:prstGeom prst="straightConnector1">
            <a:avLst/>
          </a:prstGeom>
          <a:noFill/>
          <a:ln w="9525" cap="flat" cmpd="sng">
            <a:solidFill>
              <a:srgbClr val="595959"/>
            </a:solidFill>
            <a:prstDash val="solid"/>
            <a:round/>
            <a:headEnd type="none" w="med" len="med"/>
            <a:tailEnd type="triangle" w="med" len="med"/>
          </a:ln>
        </p:spPr>
      </p:cxnSp>
      <p:cxnSp>
        <p:nvCxnSpPr>
          <p:cNvPr id="718" name="Google Shape;718;p27"/>
          <p:cNvCxnSpPr>
            <a:stCxn id="719" idx="6"/>
            <a:endCxn id="709" idx="2"/>
          </p:cNvCxnSpPr>
          <p:nvPr/>
        </p:nvCxnSpPr>
        <p:spPr>
          <a:xfrm>
            <a:off x="6280008" y="2296113"/>
            <a:ext cx="995700" cy="401400"/>
          </a:xfrm>
          <a:prstGeom prst="straightConnector1">
            <a:avLst/>
          </a:prstGeom>
          <a:noFill/>
          <a:ln w="9525" cap="flat" cmpd="sng">
            <a:solidFill>
              <a:srgbClr val="595959"/>
            </a:solidFill>
            <a:prstDash val="solid"/>
            <a:round/>
            <a:headEnd type="none" w="med" len="med"/>
            <a:tailEnd type="triangle" w="med" len="med"/>
          </a:ln>
        </p:spPr>
      </p:cxnSp>
      <p:cxnSp>
        <p:nvCxnSpPr>
          <p:cNvPr id="720" name="Google Shape;720;p27"/>
          <p:cNvCxnSpPr>
            <a:stCxn id="721" idx="6"/>
            <a:endCxn id="709" idx="2"/>
          </p:cNvCxnSpPr>
          <p:nvPr/>
        </p:nvCxnSpPr>
        <p:spPr>
          <a:xfrm>
            <a:off x="6280008" y="1521841"/>
            <a:ext cx="995700" cy="1175700"/>
          </a:xfrm>
          <a:prstGeom prst="straightConnector1">
            <a:avLst/>
          </a:prstGeom>
          <a:noFill/>
          <a:ln w="9525" cap="flat" cmpd="sng">
            <a:solidFill>
              <a:srgbClr val="595959"/>
            </a:solidFill>
            <a:prstDash val="solid"/>
            <a:round/>
            <a:headEnd type="none" w="med" len="med"/>
            <a:tailEnd type="triangle" w="med" len="med"/>
          </a:ln>
        </p:spPr>
      </p:cxnSp>
      <p:cxnSp>
        <p:nvCxnSpPr>
          <p:cNvPr id="722" name="Google Shape;722;p27"/>
          <p:cNvCxnSpPr>
            <a:stCxn id="723" idx="6"/>
            <a:endCxn id="724" idx="2"/>
          </p:cNvCxnSpPr>
          <p:nvPr/>
        </p:nvCxnSpPr>
        <p:spPr>
          <a:xfrm>
            <a:off x="3592908" y="1521841"/>
            <a:ext cx="750300" cy="0"/>
          </a:xfrm>
          <a:prstGeom prst="straightConnector1">
            <a:avLst/>
          </a:prstGeom>
          <a:noFill/>
          <a:ln w="9525" cap="flat" cmpd="sng">
            <a:solidFill>
              <a:srgbClr val="595959"/>
            </a:solidFill>
            <a:prstDash val="solid"/>
            <a:round/>
            <a:headEnd type="none" w="med" len="med"/>
            <a:tailEnd type="triangle" w="med" len="med"/>
          </a:ln>
        </p:spPr>
      </p:cxnSp>
      <p:sp>
        <p:nvSpPr>
          <p:cNvPr id="711" name="Google Shape;711;p27"/>
          <p:cNvSpPr txBox="1"/>
          <p:nvPr/>
        </p:nvSpPr>
        <p:spPr>
          <a:xfrm>
            <a:off x="8250575" y="2495925"/>
            <a:ext cx="452100" cy="376200"/>
          </a:xfrm>
          <a:prstGeom prst="rect">
            <a:avLst/>
          </a:prstGeom>
          <a:noFill/>
          <a:ln w="9525" cap="flat" cmpd="sng">
            <a:solidFill>
              <a:srgbClr val="0097A7"/>
            </a:solidFill>
            <a:prstDash val="solid"/>
            <a:round/>
            <a:headEnd type="none" w="sm" len="sm"/>
            <a:tailEnd type="none" w="sm" len="sm"/>
          </a:ln>
        </p:spPr>
        <p:txBody>
          <a:bodyPr spcFirstLastPara="1" wrap="square" lIns="91425" tIns="91425" rIns="91425" bIns="91425" anchor="t" anchorCtr="0">
            <a:noAutofit/>
          </a:bodyPr>
          <a:lstStyle/>
          <a:p>
            <a:pPr algn="ctr">
              <a:buSzPts val="1100"/>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723" name="Google Shape;723;p27"/>
          <p:cNvSpPr/>
          <p:nvPr/>
        </p:nvSpPr>
        <p:spPr>
          <a:xfrm>
            <a:off x="2999808" y="121599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baseline="30000"/>
              <a:t>[1</a:t>
            </a:r>
            <a:r>
              <a:rPr lang="en" sz="1100"/>
              <a:t>a</a:t>
            </a:r>
            <a:r>
              <a:rPr lang="en" sz="1100" baseline="30000"/>
              <a:t>]</a:t>
            </a:r>
            <a:r>
              <a:rPr lang="en" sz="1100" baseline="-25000"/>
              <a:t>1</a:t>
            </a:r>
            <a:endParaRPr sz="1200" baseline="-25000"/>
          </a:p>
        </p:txBody>
      </p:sp>
      <p:sp>
        <p:nvSpPr>
          <p:cNvPr id="725" name="Google Shape;725;p27"/>
          <p:cNvSpPr/>
          <p:nvPr/>
        </p:nvSpPr>
        <p:spPr>
          <a:xfrm>
            <a:off x="2999808" y="202731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[1]</a:t>
            </a:r>
            <a:r>
              <a:rPr lang="en" sz="1100" baseline="-25000"/>
              <a:t>2</a:t>
            </a:r>
            <a:endParaRPr sz="1600"/>
          </a:p>
        </p:txBody>
      </p:sp>
      <p:sp>
        <p:nvSpPr>
          <p:cNvPr id="726" name="Google Shape;726;p27"/>
          <p:cNvSpPr/>
          <p:nvPr/>
        </p:nvSpPr>
        <p:spPr>
          <a:xfrm>
            <a:off x="2999808" y="2764436"/>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[1]</a:t>
            </a:r>
            <a:r>
              <a:rPr lang="en" sz="1100" baseline="-25000"/>
              <a:t>3</a:t>
            </a:r>
            <a:endParaRPr sz="1600"/>
          </a:p>
        </p:txBody>
      </p:sp>
      <p:sp>
        <p:nvSpPr>
          <p:cNvPr id="727" name="Google Shape;727;p27"/>
          <p:cNvSpPr/>
          <p:nvPr/>
        </p:nvSpPr>
        <p:spPr>
          <a:xfrm>
            <a:off x="2999808" y="3999984"/>
            <a:ext cx="587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[1]</a:t>
            </a:r>
            <a:r>
              <a:rPr lang="en" sz="1100" baseline="-25000"/>
              <a:t>n</a:t>
            </a:r>
            <a:endParaRPr sz="1100"/>
          </a:p>
        </p:txBody>
      </p:sp>
      <p:sp>
        <p:nvSpPr>
          <p:cNvPr id="724" name="Google Shape;724;p27"/>
          <p:cNvSpPr/>
          <p:nvPr/>
        </p:nvSpPr>
        <p:spPr>
          <a:xfrm>
            <a:off x="4343108" y="121599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[2]</a:t>
            </a:r>
            <a:r>
              <a:rPr lang="en" sz="1100" baseline="-25000"/>
              <a:t>1</a:t>
            </a:r>
            <a:endParaRPr sz="1200" baseline="-25000"/>
          </a:p>
        </p:txBody>
      </p:sp>
      <p:sp>
        <p:nvSpPr>
          <p:cNvPr id="728" name="Google Shape;728;p27"/>
          <p:cNvSpPr/>
          <p:nvPr/>
        </p:nvSpPr>
        <p:spPr>
          <a:xfrm>
            <a:off x="4343108" y="2027313"/>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[2]</a:t>
            </a:r>
            <a:r>
              <a:rPr lang="en" sz="1100" baseline="-25000"/>
              <a:t>2</a:t>
            </a:r>
            <a:endParaRPr sz="1600"/>
          </a:p>
        </p:txBody>
      </p:sp>
      <p:sp>
        <p:nvSpPr>
          <p:cNvPr id="729" name="Google Shape;729;p27"/>
          <p:cNvSpPr/>
          <p:nvPr/>
        </p:nvSpPr>
        <p:spPr>
          <a:xfrm>
            <a:off x="4343108" y="2791511"/>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[2]</a:t>
            </a:r>
            <a:r>
              <a:rPr lang="en" sz="1100" baseline="-25000"/>
              <a:t>3</a:t>
            </a:r>
            <a:endParaRPr sz="1600"/>
          </a:p>
        </p:txBody>
      </p:sp>
      <p:sp>
        <p:nvSpPr>
          <p:cNvPr id="730" name="Google Shape;730;p27"/>
          <p:cNvSpPr/>
          <p:nvPr/>
        </p:nvSpPr>
        <p:spPr>
          <a:xfrm>
            <a:off x="4343108" y="3999984"/>
            <a:ext cx="593100" cy="611700"/>
          </a:xfrm>
          <a:prstGeom prst="ellipse">
            <a:avLst/>
          </a:prstGeom>
          <a:gradFill>
            <a:gsLst>
              <a:gs pos="0">
                <a:srgbClr val="E0EDBA">
                  <a:alpha val="79215"/>
                </a:srgbClr>
              </a:gs>
              <a:gs pos="100000">
                <a:srgbClr val="DE87F1">
                  <a:alpha val="4823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[2]</a:t>
            </a:r>
            <a:r>
              <a:rPr lang="en" sz="1100" baseline="-25000"/>
              <a:t>n</a:t>
            </a:r>
            <a:endParaRPr sz="1600"/>
          </a:p>
        </p:txBody>
      </p:sp>
      <p:sp>
        <p:nvSpPr>
          <p:cNvPr id="721" name="Google Shape;721;p27"/>
          <p:cNvSpPr/>
          <p:nvPr/>
        </p:nvSpPr>
        <p:spPr>
          <a:xfrm>
            <a:off x="5686908" y="121599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[3]</a:t>
            </a:r>
            <a:r>
              <a:rPr lang="en" sz="1100" baseline="-25000"/>
              <a:t>1</a:t>
            </a:r>
            <a:endParaRPr sz="1200" baseline="-25000"/>
          </a:p>
        </p:txBody>
      </p:sp>
      <p:sp>
        <p:nvSpPr>
          <p:cNvPr id="719" name="Google Shape;719;p27"/>
          <p:cNvSpPr/>
          <p:nvPr/>
        </p:nvSpPr>
        <p:spPr>
          <a:xfrm>
            <a:off x="5686908" y="1990263"/>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[3]</a:t>
            </a:r>
            <a:r>
              <a:rPr lang="en" sz="1100" baseline="-25000"/>
              <a:t>2</a:t>
            </a:r>
            <a:endParaRPr sz="1600"/>
          </a:p>
        </p:txBody>
      </p:sp>
      <p:sp>
        <p:nvSpPr>
          <p:cNvPr id="731" name="Google Shape;731;p27"/>
          <p:cNvSpPr/>
          <p:nvPr/>
        </p:nvSpPr>
        <p:spPr>
          <a:xfrm>
            <a:off x="5686896" y="2764561"/>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[3]</a:t>
            </a:r>
            <a:r>
              <a:rPr lang="en" sz="1100" baseline="-25000"/>
              <a:t>3</a:t>
            </a:r>
            <a:endParaRPr sz="1600"/>
          </a:p>
        </p:txBody>
      </p:sp>
      <p:sp>
        <p:nvSpPr>
          <p:cNvPr id="717" name="Google Shape;717;p27"/>
          <p:cNvSpPr/>
          <p:nvPr/>
        </p:nvSpPr>
        <p:spPr>
          <a:xfrm>
            <a:off x="5686908" y="3982284"/>
            <a:ext cx="593100" cy="611700"/>
          </a:xfrm>
          <a:prstGeom prst="ellipse">
            <a:avLst/>
          </a:prstGeom>
          <a:gradFill>
            <a:gsLst>
              <a:gs pos="0">
                <a:srgbClr val="E0EDBA">
                  <a:alpha val="79215"/>
                </a:srgbClr>
              </a:gs>
              <a:gs pos="100000">
                <a:srgbClr val="DE87F1">
                  <a:alpha val="39607"/>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pPr>
              <a:buSzPts val="1100"/>
            </a:pPr>
            <a:r>
              <a:rPr lang="en" sz="1100"/>
              <a:t>a</a:t>
            </a:r>
            <a:r>
              <a:rPr lang="en" sz="1100" baseline="30000"/>
              <a:t>[3]</a:t>
            </a:r>
            <a:r>
              <a:rPr lang="en" sz="1100" baseline="-25000"/>
              <a:t>n</a:t>
            </a:r>
            <a:endParaRPr sz="1600"/>
          </a:p>
        </p:txBody>
      </p:sp>
      <p:cxnSp>
        <p:nvCxnSpPr>
          <p:cNvPr id="732" name="Google Shape;732;p27"/>
          <p:cNvCxnSpPr/>
          <p:nvPr/>
        </p:nvCxnSpPr>
        <p:spPr>
          <a:xfrm flipH="1">
            <a:off x="3293350" y="3501525"/>
            <a:ext cx="6000" cy="450000"/>
          </a:xfrm>
          <a:prstGeom prst="straightConnector1">
            <a:avLst/>
          </a:prstGeom>
          <a:noFill/>
          <a:ln w="28575" cap="flat" cmpd="sng">
            <a:solidFill>
              <a:srgbClr val="595959"/>
            </a:solidFill>
            <a:prstDash val="dot"/>
            <a:round/>
            <a:headEnd type="none" w="med" len="med"/>
            <a:tailEnd type="none" w="med" len="med"/>
          </a:ln>
        </p:spPr>
      </p:cxnSp>
      <p:sp>
        <p:nvSpPr>
          <p:cNvPr id="733" name="Google Shape;733;p27"/>
          <p:cNvSpPr/>
          <p:nvPr/>
        </p:nvSpPr>
        <p:spPr>
          <a:xfrm>
            <a:off x="1424168" y="2795669"/>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34" name="Google Shape;734;p27"/>
          <p:cNvSpPr/>
          <p:nvPr/>
        </p:nvSpPr>
        <p:spPr>
          <a:xfrm>
            <a:off x="1424168" y="3063156"/>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35" name="Google Shape;735;p27"/>
          <p:cNvSpPr/>
          <p:nvPr/>
        </p:nvSpPr>
        <p:spPr>
          <a:xfrm>
            <a:off x="1424168" y="333064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36" name="Google Shape;736;p27"/>
          <p:cNvSpPr/>
          <p:nvPr/>
        </p:nvSpPr>
        <p:spPr>
          <a:xfrm>
            <a:off x="1424168" y="3532543"/>
            <a:ext cx="79500" cy="68400"/>
          </a:xfrm>
          <a:prstGeom prst="flowChartConnector">
            <a:avLst/>
          </a:prstGeom>
          <a:solidFill>
            <a:srgbClr val="B7B7B7"/>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737" name="Google Shape;737;p27"/>
          <p:cNvCxnSpPr>
            <a:endCxn id="723" idx="2"/>
          </p:cNvCxnSpPr>
          <p:nvPr/>
        </p:nvCxnSpPr>
        <p:spPr>
          <a:xfrm rot="10800000" flipH="1">
            <a:off x="1510008" y="1521841"/>
            <a:ext cx="1489800" cy="509700"/>
          </a:xfrm>
          <a:prstGeom prst="straightConnector1">
            <a:avLst/>
          </a:prstGeom>
          <a:noFill/>
          <a:ln w="9525" cap="flat" cmpd="sng">
            <a:solidFill>
              <a:srgbClr val="595959"/>
            </a:solidFill>
            <a:prstDash val="solid"/>
            <a:round/>
            <a:headEnd type="none" w="med" len="med"/>
            <a:tailEnd type="triangle" w="med" len="med"/>
          </a:ln>
        </p:spPr>
      </p:cxnSp>
      <p:cxnSp>
        <p:nvCxnSpPr>
          <p:cNvPr id="738" name="Google Shape;738;p27"/>
          <p:cNvCxnSpPr>
            <a:stCxn id="706" idx="5"/>
            <a:endCxn id="725" idx="2"/>
          </p:cNvCxnSpPr>
          <p:nvPr/>
        </p:nvCxnSpPr>
        <p:spPr>
          <a:xfrm>
            <a:off x="1492026" y="2051577"/>
            <a:ext cx="1507800" cy="281700"/>
          </a:xfrm>
          <a:prstGeom prst="straightConnector1">
            <a:avLst/>
          </a:prstGeom>
          <a:noFill/>
          <a:ln w="9525" cap="flat" cmpd="sng">
            <a:solidFill>
              <a:srgbClr val="595959"/>
            </a:solidFill>
            <a:prstDash val="solid"/>
            <a:round/>
            <a:headEnd type="none" w="med" len="med"/>
            <a:tailEnd type="triangle" w="med" len="med"/>
          </a:ln>
        </p:spPr>
      </p:cxnSp>
      <p:cxnSp>
        <p:nvCxnSpPr>
          <p:cNvPr id="739" name="Google Shape;739;p27"/>
          <p:cNvCxnSpPr>
            <a:stCxn id="706" idx="5"/>
            <a:endCxn id="726" idx="2"/>
          </p:cNvCxnSpPr>
          <p:nvPr/>
        </p:nvCxnSpPr>
        <p:spPr>
          <a:xfrm>
            <a:off x="1492026" y="2051577"/>
            <a:ext cx="1507800" cy="1018800"/>
          </a:xfrm>
          <a:prstGeom prst="straightConnector1">
            <a:avLst/>
          </a:prstGeom>
          <a:noFill/>
          <a:ln w="9525" cap="flat" cmpd="sng">
            <a:solidFill>
              <a:srgbClr val="595959"/>
            </a:solidFill>
            <a:prstDash val="solid"/>
            <a:round/>
            <a:headEnd type="none" w="med" len="med"/>
            <a:tailEnd type="triangle" w="med" len="med"/>
          </a:ln>
        </p:spPr>
      </p:cxnSp>
      <p:cxnSp>
        <p:nvCxnSpPr>
          <p:cNvPr id="740" name="Google Shape;740;p27"/>
          <p:cNvCxnSpPr>
            <a:stCxn id="706" idx="5"/>
            <a:endCxn id="727" idx="2"/>
          </p:cNvCxnSpPr>
          <p:nvPr/>
        </p:nvCxnSpPr>
        <p:spPr>
          <a:xfrm>
            <a:off x="1492026" y="2051577"/>
            <a:ext cx="1507800" cy="2254200"/>
          </a:xfrm>
          <a:prstGeom prst="straightConnector1">
            <a:avLst/>
          </a:prstGeom>
          <a:noFill/>
          <a:ln w="9525" cap="flat" cmpd="sng">
            <a:solidFill>
              <a:srgbClr val="595959"/>
            </a:solidFill>
            <a:prstDash val="solid"/>
            <a:round/>
            <a:headEnd type="none" w="med" len="med"/>
            <a:tailEnd type="triangle" w="med" len="med"/>
          </a:ln>
        </p:spPr>
      </p:cxnSp>
      <p:cxnSp>
        <p:nvCxnSpPr>
          <p:cNvPr id="741" name="Google Shape;741;p27"/>
          <p:cNvCxnSpPr>
            <a:stCxn id="707" idx="5"/>
            <a:endCxn id="723" idx="2"/>
          </p:cNvCxnSpPr>
          <p:nvPr/>
        </p:nvCxnSpPr>
        <p:spPr>
          <a:xfrm rot="10800000" flipH="1">
            <a:off x="1492026" y="1521964"/>
            <a:ext cx="1507800" cy="797100"/>
          </a:xfrm>
          <a:prstGeom prst="straightConnector1">
            <a:avLst/>
          </a:prstGeom>
          <a:noFill/>
          <a:ln w="9525" cap="flat" cmpd="sng">
            <a:solidFill>
              <a:srgbClr val="595959"/>
            </a:solidFill>
            <a:prstDash val="solid"/>
            <a:round/>
            <a:headEnd type="none" w="med" len="med"/>
            <a:tailEnd type="triangle" w="med" len="med"/>
          </a:ln>
        </p:spPr>
      </p:cxnSp>
      <p:cxnSp>
        <p:nvCxnSpPr>
          <p:cNvPr id="742" name="Google Shape;742;p27"/>
          <p:cNvCxnSpPr>
            <a:stCxn id="707" idx="5"/>
            <a:endCxn id="726" idx="2"/>
          </p:cNvCxnSpPr>
          <p:nvPr/>
        </p:nvCxnSpPr>
        <p:spPr>
          <a:xfrm>
            <a:off x="1492026" y="2319064"/>
            <a:ext cx="1507800" cy="751200"/>
          </a:xfrm>
          <a:prstGeom prst="straightConnector1">
            <a:avLst/>
          </a:prstGeom>
          <a:noFill/>
          <a:ln w="9525" cap="flat" cmpd="sng">
            <a:solidFill>
              <a:srgbClr val="595959"/>
            </a:solidFill>
            <a:prstDash val="solid"/>
            <a:round/>
            <a:headEnd type="none" w="med" len="med"/>
            <a:tailEnd type="triangle" w="med" len="med"/>
          </a:ln>
        </p:spPr>
      </p:cxnSp>
      <p:cxnSp>
        <p:nvCxnSpPr>
          <p:cNvPr id="743" name="Google Shape;743;p27"/>
          <p:cNvCxnSpPr>
            <a:stCxn id="707" idx="6"/>
            <a:endCxn id="725" idx="2"/>
          </p:cNvCxnSpPr>
          <p:nvPr/>
        </p:nvCxnSpPr>
        <p:spPr>
          <a:xfrm>
            <a:off x="1503668" y="2294881"/>
            <a:ext cx="1496100" cy="38400"/>
          </a:xfrm>
          <a:prstGeom prst="straightConnector1">
            <a:avLst/>
          </a:prstGeom>
          <a:noFill/>
          <a:ln w="9525" cap="flat" cmpd="sng">
            <a:solidFill>
              <a:srgbClr val="595959"/>
            </a:solidFill>
            <a:prstDash val="solid"/>
            <a:round/>
            <a:headEnd type="none" w="med" len="med"/>
            <a:tailEnd type="triangle" w="med" len="med"/>
          </a:ln>
        </p:spPr>
      </p:cxnSp>
      <p:cxnSp>
        <p:nvCxnSpPr>
          <p:cNvPr id="744" name="Google Shape;744;p27"/>
          <p:cNvCxnSpPr>
            <a:stCxn id="707" idx="6"/>
            <a:endCxn id="727" idx="2"/>
          </p:cNvCxnSpPr>
          <p:nvPr/>
        </p:nvCxnSpPr>
        <p:spPr>
          <a:xfrm>
            <a:off x="1503668" y="2294881"/>
            <a:ext cx="1496100" cy="2010900"/>
          </a:xfrm>
          <a:prstGeom prst="straightConnector1">
            <a:avLst/>
          </a:prstGeom>
          <a:noFill/>
          <a:ln w="9525" cap="flat" cmpd="sng">
            <a:solidFill>
              <a:srgbClr val="595959"/>
            </a:solidFill>
            <a:prstDash val="solid"/>
            <a:round/>
            <a:headEnd type="none" w="med" len="med"/>
            <a:tailEnd type="triangle" w="med" len="med"/>
          </a:ln>
        </p:spPr>
      </p:cxnSp>
      <p:cxnSp>
        <p:nvCxnSpPr>
          <p:cNvPr id="745" name="Google Shape;745;p27"/>
          <p:cNvCxnSpPr>
            <a:stCxn id="708" idx="4"/>
            <a:endCxn id="723" idx="2"/>
          </p:cNvCxnSpPr>
          <p:nvPr/>
        </p:nvCxnSpPr>
        <p:spPr>
          <a:xfrm rot="10800000" flipH="1">
            <a:off x="1463918" y="1521968"/>
            <a:ext cx="1536000" cy="1074600"/>
          </a:xfrm>
          <a:prstGeom prst="straightConnector1">
            <a:avLst/>
          </a:prstGeom>
          <a:noFill/>
          <a:ln w="9525" cap="flat" cmpd="sng">
            <a:solidFill>
              <a:srgbClr val="595959"/>
            </a:solidFill>
            <a:prstDash val="solid"/>
            <a:round/>
            <a:headEnd type="none" w="med" len="med"/>
            <a:tailEnd type="triangle" w="med" len="med"/>
          </a:ln>
        </p:spPr>
      </p:cxnSp>
      <p:cxnSp>
        <p:nvCxnSpPr>
          <p:cNvPr id="746" name="Google Shape;746;p27"/>
          <p:cNvCxnSpPr>
            <a:stCxn id="708" idx="6"/>
            <a:endCxn id="725" idx="2"/>
          </p:cNvCxnSpPr>
          <p:nvPr/>
        </p:nvCxnSpPr>
        <p:spPr>
          <a:xfrm rot="10800000" flipH="1">
            <a:off x="1503668" y="2333168"/>
            <a:ext cx="1496100" cy="229200"/>
          </a:xfrm>
          <a:prstGeom prst="straightConnector1">
            <a:avLst/>
          </a:prstGeom>
          <a:noFill/>
          <a:ln w="9525" cap="flat" cmpd="sng">
            <a:solidFill>
              <a:srgbClr val="595959"/>
            </a:solidFill>
            <a:prstDash val="solid"/>
            <a:round/>
            <a:headEnd type="none" w="med" len="med"/>
            <a:tailEnd type="triangle" w="med" len="med"/>
          </a:ln>
        </p:spPr>
      </p:cxnSp>
      <p:cxnSp>
        <p:nvCxnSpPr>
          <p:cNvPr id="747" name="Google Shape;747;p27"/>
          <p:cNvCxnSpPr>
            <a:stCxn id="708" idx="6"/>
            <a:endCxn id="726" idx="2"/>
          </p:cNvCxnSpPr>
          <p:nvPr/>
        </p:nvCxnSpPr>
        <p:spPr>
          <a:xfrm>
            <a:off x="1503668" y="2562368"/>
            <a:ext cx="1496100" cy="507900"/>
          </a:xfrm>
          <a:prstGeom prst="straightConnector1">
            <a:avLst/>
          </a:prstGeom>
          <a:noFill/>
          <a:ln w="9525" cap="flat" cmpd="sng">
            <a:solidFill>
              <a:srgbClr val="595959"/>
            </a:solidFill>
            <a:prstDash val="solid"/>
            <a:round/>
            <a:headEnd type="none" w="med" len="med"/>
            <a:tailEnd type="triangle" w="med" len="med"/>
          </a:ln>
        </p:spPr>
      </p:cxnSp>
      <p:cxnSp>
        <p:nvCxnSpPr>
          <p:cNvPr id="748" name="Google Shape;748;p27"/>
          <p:cNvCxnSpPr>
            <a:stCxn id="708" idx="5"/>
            <a:endCxn id="727" idx="2"/>
          </p:cNvCxnSpPr>
          <p:nvPr/>
        </p:nvCxnSpPr>
        <p:spPr>
          <a:xfrm>
            <a:off x="1492026" y="2586551"/>
            <a:ext cx="1507800" cy="1719300"/>
          </a:xfrm>
          <a:prstGeom prst="straightConnector1">
            <a:avLst/>
          </a:prstGeom>
          <a:noFill/>
          <a:ln w="9525" cap="flat" cmpd="sng">
            <a:solidFill>
              <a:srgbClr val="595959"/>
            </a:solidFill>
            <a:prstDash val="solid"/>
            <a:round/>
            <a:headEnd type="none" w="med" len="med"/>
            <a:tailEnd type="triangle" w="med" len="med"/>
          </a:ln>
        </p:spPr>
      </p:cxnSp>
      <p:cxnSp>
        <p:nvCxnSpPr>
          <p:cNvPr id="749" name="Google Shape;749;p27"/>
          <p:cNvCxnSpPr>
            <a:stCxn id="733" idx="4"/>
            <a:endCxn id="723" idx="2"/>
          </p:cNvCxnSpPr>
          <p:nvPr/>
        </p:nvCxnSpPr>
        <p:spPr>
          <a:xfrm rot="10800000" flipH="1">
            <a:off x="1463918" y="1521869"/>
            <a:ext cx="1536000" cy="1342200"/>
          </a:xfrm>
          <a:prstGeom prst="straightConnector1">
            <a:avLst/>
          </a:prstGeom>
          <a:noFill/>
          <a:ln w="9525" cap="flat" cmpd="sng">
            <a:solidFill>
              <a:srgbClr val="595959"/>
            </a:solidFill>
            <a:prstDash val="solid"/>
            <a:round/>
            <a:headEnd type="none" w="med" len="med"/>
            <a:tailEnd type="triangle" w="med" len="med"/>
          </a:ln>
        </p:spPr>
      </p:cxnSp>
      <p:cxnSp>
        <p:nvCxnSpPr>
          <p:cNvPr id="750" name="Google Shape;750;p27"/>
          <p:cNvCxnSpPr>
            <a:stCxn id="733" idx="5"/>
            <a:endCxn id="725" idx="2"/>
          </p:cNvCxnSpPr>
          <p:nvPr/>
        </p:nvCxnSpPr>
        <p:spPr>
          <a:xfrm rot="10800000" flipH="1">
            <a:off x="1492026" y="2333252"/>
            <a:ext cx="1507800" cy="520800"/>
          </a:xfrm>
          <a:prstGeom prst="straightConnector1">
            <a:avLst/>
          </a:prstGeom>
          <a:noFill/>
          <a:ln w="9525" cap="flat" cmpd="sng">
            <a:solidFill>
              <a:srgbClr val="595959"/>
            </a:solidFill>
            <a:prstDash val="solid"/>
            <a:round/>
            <a:headEnd type="none" w="med" len="med"/>
            <a:tailEnd type="triangle" w="med" len="med"/>
          </a:ln>
        </p:spPr>
      </p:cxnSp>
      <p:cxnSp>
        <p:nvCxnSpPr>
          <p:cNvPr id="751" name="Google Shape;751;p27"/>
          <p:cNvCxnSpPr>
            <a:stCxn id="733" idx="6"/>
            <a:endCxn id="726" idx="2"/>
          </p:cNvCxnSpPr>
          <p:nvPr/>
        </p:nvCxnSpPr>
        <p:spPr>
          <a:xfrm>
            <a:off x="1503668" y="2829869"/>
            <a:ext cx="1496100" cy="240300"/>
          </a:xfrm>
          <a:prstGeom prst="straightConnector1">
            <a:avLst/>
          </a:prstGeom>
          <a:noFill/>
          <a:ln w="9525" cap="flat" cmpd="sng">
            <a:solidFill>
              <a:srgbClr val="595959"/>
            </a:solidFill>
            <a:prstDash val="solid"/>
            <a:round/>
            <a:headEnd type="none" w="med" len="med"/>
            <a:tailEnd type="triangle" w="med" len="med"/>
          </a:ln>
        </p:spPr>
      </p:cxnSp>
      <p:cxnSp>
        <p:nvCxnSpPr>
          <p:cNvPr id="752" name="Google Shape;752;p27"/>
          <p:cNvCxnSpPr>
            <a:stCxn id="733" idx="5"/>
            <a:endCxn id="727" idx="2"/>
          </p:cNvCxnSpPr>
          <p:nvPr/>
        </p:nvCxnSpPr>
        <p:spPr>
          <a:xfrm>
            <a:off x="1492026" y="2854052"/>
            <a:ext cx="1507800" cy="1451700"/>
          </a:xfrm>
          <a:prstGeom prst="straightConnector1">
            <a:avLst/>
          </a:prstGeom>
          <a:noFill/>
          <a:ln w="9525" cap="flat" cmpd="sng">
            <a:solidFill>
              <a:srgbClr val="595959"/>
            </a:solidFill>
            <a:prstDash val="solid"/>
            <a:round/>
            <a:headEnd type="none" w="med" len="med"/>
            <a:tailEnd type="triangle" w="med" len="med"/>
          </a:ln>
        </p:spPr>
      </p:cxnSp>
      <p:cxnSp>
        <p:nvCxnSpPr>
          <p:cNvPr id="753" name="Google Shape;753;p27"/>
          <p:cNvCxnSpPr>
            <a:stCxn id="734" idx="5"/>
            <a:endCxn id="723" idx="2"/>
          </p:cNvCxnSpPr>
          <p:nvPr/>
        </p:nvCxnSpPr>
        <p:spPr>
          <a:xfrm rot="10800000" flipH="1">
            <a:off x="1492026" y="1521939"/>
            <a:ext cx="1507800" cy="1599600"/>
          </a:xfrm>
          <a:prstGeom prst="straightConnector1">
            <a:avLst/>
          </a:prstGeom>
          <a:noFill/>
          <a:ln w="9525" cap="flat" cmpd="sng">
            <a:solidFill>
              <a:srgbClr val="595959"/>
            </a:solidFill>
            <a:prstDash val="solid"/>
            <a:round/>
            <a:headEnd type="none" w="med" len="med"/>
            <a:tailEnd type="triangle" w="med" len="med"/>
          </a:ln>
        </p:spPr>
      </p:cxnSp>
      <p:cxnSp>
        <p:nvCxnSpPr>
          <p:cNvPr id="754" name="Google Shape;754;p27"/>
          <p:cNvCxnSpPr>
            <a:stCxn id="734" idx="6"/>
            <a:endCxn id="725" idx="2"/>
          </p:cNvCxnSpPr>
          <p:nvPr/>
        </p:nvCxnSpPr>
        <p:spPr>
          <a:xfrm rot="10800000" flipH="1">
            <a:off x="1503668" y="2333256"/>
            <a:ext cx="1496100" cy="764100"/>
          </a:xfrm>
          <a:prstGeom prst="straightConnector1">
            <a:avLst/>
          </a:prstGeom>
          <a:noFill/>
          <a:ln w="9525" cap="flat" cmpd="sng">
            <a:solidFill>
              <a:srgbClr val="595959"/>
            </a:solidFill>
            <a:prstDash val="solid"/>
            <a:round/>
            <a:headEnd type="none" w="med" len="med"/>
            <a:tailEnd type="triangle" w="med" len="med"/>
          </a:ln>
        </p:spPr>
      </p:cxnSp>
      <p:cxnSp>
        <p:nvCxnSpPr>
          <p:cNvPr id="755" name="Google Shape;755;p27"/>
          <p:cNvCxnSpPr>
            <a:stCxn id="734" idx="5"/>
            <a:endCxn id="726" idx="2"/>
          </p:cNvCxnSpPr>
          <p:nvPr/>
        </p:nvCxnSpPr>
        <p:spPr>
          <a:xfrm rot="10800000" flipH="1">
            <a:off x="1492026" y="3070239"/>
            <a:ext cx="1507800" cy="51300"/>
          </a:xfrm>
          <a:prstGeom prst="straightConnector1">
            <a:avLst/>
          </a:prstGeom>
          <a:noFill/>
          <a:ln w="9525" cap="flat" cmpd="sng">
            <a:solidFill>
              <a:srgbClr val="595959"/>
            </a:solidFill>
            <a:prstDash val="solid"/>
            <a:round/>
            <a:headEnd type="none" w="med" len="med"/>
            <a:tailEnd type="triangle" w="med" len="med"/>
          </a:ln>
        </p:spPr>
      </p:cxnSp>
      <p:cxnSp>
        <p:nvCxnSpPr>
          <p:cNvPr id="756" name="Google Shape;756;p27"/>
          <p:cNvCxnSpPr>
            <a:stCxn id="734" idx="5"/>
            <a:endCxn id="727" idx="2"/>
          </p:cNvCxnSpPr>
          <p:nvPr/>
        </p:nvCxnSpPr>
        <p:spPr>
          <a:xfrm>
            <a:off x="1492026" y="3121539"/>
            <a:ext cx="1507800" cy="1184400"/>
          </a:xfrm>
          <a:prstGeom prst="straightConnector1">
            <a:avLst/>
          </a:prstGeom>
          <a:noFill/>
          <a:ln w="9525" cap="flat" cmpd="sng">
            <a:solidFill>
              <a:srgbClr val="595959"/>
            </a:solidFill>
            <a:prstDash val="solid"/>
            <a:round/>
            <a:headEnd type="none" w="med" len="med"/>
            <a:tailEnd type="triangle" w="med" len="med"/>
          </a:ln>
        </p:spPr>
      </p:cxnSp>
      <p:cxnSp>
        <p:nvCxnSpPr>
          <p:cNvPr id="757" name="Google Shape;757;p27"/>
          <p:cNvCxnSpPr>
            <a:stCxn id="735" idx="0"/>
            <a:endCxn id="726" idx="2"/>
          </p:cNvCxnSpPr>
          <p:nvPr/>
        </p:nvCxnSpPr>
        <p:spPr>
          <a:xfrm rot="10800000" flipH="1">
            <a:off x="1463918" y="3070243"/>
            <a:ext cx="1536000" cy="260400"/>
          </a:xfrm>
          <a:prstGeom prst="straightConnector1">
            <a:avLst/>
          </a:prstGeom>
          <a:noFill/>
          <a:ln w="9525" cap="flat" cmpd="sng">
            <a:solidFill>
              <a:srgbClr val="595959"/>
            </a:solidFill>
            <a:prstDash val="solid"/>
            <a:round/>
            <a:headEnd type="none" w="med" len="med"/>
            <a:tailEnd type="triangle" w="med" len="med"/>
          </a:ln>
        </p:spPr>
      </p:cxnSp>
      <p:cxnSp>
        <p:nvCxnSpPr>
          <p:cNvPr id="758" name="Google Shape;758;p27"/>
          <p:cNvCxnSpPr>
            <a:stCxn id="735" idx="5"/>
            <a:endCxn id="725" idx="2"/>
          </p:cNvCxnSpPr>
          <p:nvPr/>
        </p:nvCxnSpPr>
        <p:spPr>
          <a:xfrm rot="10800000" flipH="1">
            <a:off x="1492026" y="2333026"/>
            <a:ext cx="1507800" cy="1056000"/>
          </a:xfrm>
          <a:prstGeom prst="straightConnector1">
            <a:avLst/>
          </a:prstGeom>
          <a:noFill/>
          <a:ln w="9525" cap="flat" cmpd="sng">
            <a:solidFill>
              <a:srgbClr val="595959"/>
            </a:solidFill>
            <a:prstDash val="solid"/>
            <a:round/>
            <a:headEnd type="none" w="med" len="med"/>
            <a:tailEnd type="triangle" w="med" len="med"/>
          </a:ln>
        </p:spPr>
      </p:cxnSp>
      <p:cxnSp>
        <p:nvCxnSpPr>
          <p:cNvPr id="759" name="Google Shape;759;p27"/>
          <p:cNvCxnSpPr>
            <a:stCxn id="735" idx="6"/>
            <a:endCxn id="726" idx="2"/>
          </p:cNvCxnSpPr>
          <p:nvPr/>
        </p:nvCxnSpPr>
        <p:spPr>
          <a:xfrm rot="10800000" flipH="1">
            <a:off x="1503668" y="3070243"/>
            <a:ext cx="1496100" cy="294600"/>
          </a:xfrm>
          <a:prstGeom prst="straightConnector1">
            <a:avLst/>
          </a:prstGeom>
          <a:noFill/>
          <a:ln w="9525" cap="flat" cmpd="sng">
            <a:solidFill>
              <a:srgbClr val="595959"/>
            </a:solidFill>
            <a:prstDash val="solid"/>
            <a:round/>
            <a:headEnd type="none" w="med" len="med"/>
            <a:tailEnd type="triangle" w="med" len="med"/>
          </a:ln>
        </p:spPr>
      </p:cxnSp>
      <p:cxnSp>
        <p:nvCxnSpPr>
          <p:cNvPr id="760" name="Google Shape;760;p27"/>
          <p:cNvCxnSpPr>
            <a:stCxn id="735" idx="5"/>
            <a:endCxn id="727" idx="2"/>
          </p:cNvCxnSpPr>
          <p:nvPr/>
        </p:nvCxnSpPr>
        <p:spPr>
          <a:xfrm>
            <a:off x="1492026" y="3389026"/>
            <a:ext cx="1507800" cy="916800"/>
          </a:xfrm>
          <a:prstGeom prst="straightConnector1">
            <a:avLst/>
          </a:prstGeom>
          <a:noFill/>
          <a:ln w="9525" cap="flat" cmpd="sng">
            <a:solidFill>
              <a:srgbClr val="595959"/>
            </a:solidFill>
            <a:prstDash val="solid"/>
            <a:round/>
            <a:headEnd type="none" w="med" len="med"/>
            <a:tailEnd type="triangle" w="med" len="med"/>
          </a:ln>
        </p:spPr>
      </p:cxnSp>
      <p:cxnSp>
        <p:nvCxnSpPr>
          <p:cNvPr id="761" name="Google Shape;761;p27"/>
          <p:cNvCxnSpPr>
            <a:stCxn id="736" idx="5"/>
            <a:endCxn id="723" idx="2"/>
          </p:cNvCxnSpPr>
          <p:nvPr/>
        </p:nvCxnSpPr>
        <p:spPr>
          <a:xfrm rot="10800000" flipH="1">
            <a:off x="1492026" y="1521826"/>
            <a:ext cx="1507800" cy="2069100"/>
          </a:xfrm>
          <a:prstGeom prst="straightConnector1">
            <a:avLst/>
          </a:prstGeom>
          <a:noFill/>
          <a:ln w="9525" cap="flat" cmpd="sng">
            <a:solidFill>
              <a:srgbClr val="595959"/>
            </a:solidFill>
            <a:prstDash val="solid"/>
            <a:round/>
            <a:headEnd type="none" w="med" len="med"/>
            <a:tailEnd type="triangle" w="med" len="med"/>
          </a:ln>
        </p:spPr>
      </p:cxnSp>
      <p:cxnSp>
        <p:nvCxnSpPr>
          <p:cNvPr id="762" name="Google Shape;762;p27"/>
          <p:cNvCxnSpPr>
            <a:stCxn id="736" idx="5"/>
            <a:endCxn id="725" idx="2"/>
          </p:cNvCxnSpPr>
          <p:nvPr/>
        </p:nvCxnSpPr>
        <p:spPr>
          <a:xfrm rot="10800000" flipH="1">
            <a:off x="1492026" y="2333026"/>
            <a:ext cx="1507800" cy="1257900"/>
          </a:xfrm>
          <a:prstGeom prst="straightConnector1">
            <a:avLst/>
          </a:prstGeom>
          <a:noFill/>
          <a:ln w="9525" cap="flat" cmpd="sng">
            <a:solidFill>
              <a:srgbClr val="595959"/>
            </a:solidFill>
            <a:prstDash val="solid"/>
            <a:round/>
            <a:headEnd type="none" w="med" len="med"/>
            <a:tailEnd type="triangle" w="med" len="med"/>
          </a:ln>
        </p:spPr>
      </p:cxnSp>
      <p:cxnSp>
        <p:nvCxnSpPr>
          <p:cNvPr id="763" name="Google Shape;763;p27"/>
          <p:cNvCxnSpPr>
            <a:stCxn id="736" idx="5"/>
            <a:endCxn id="726" idx="2"/>
          </p:cNvCxnSpPr>
          <p:nvPr/>
        </p:nvCxnSpPr>
        <p:spPr>
          <a:xfrm rot="10800000" flipH="1">
            <a:off x="1492026" y="3070426"/>
            <a:ext cx="1507800" cy="520500"/>
          </a:xfrm>
          <a:prstGeom prst="straightConnector1">
            <a:avLst/>
          </a:prstGeom>
          <a:noFill/>
          <a:ln w="9525" cap="flat" cmpd="sng">
            <a:solidFill>
              <a:srgbClr val="595959"/>
            </a:solidFill>
            <a:prstDash val="solid"/>
            <a:round/>
            <a:headEnd type="none" w="med" len="med"/>
            <a:tailEnd type="triangle" w="med" len="med"/>
          </a:ln>
        </p:spPr>
      </p:cxnSp>
      <p:cxnSp>
        <p:nvCxnSpPr>
          <p:cNvPr id="764" name="Google Shape;764;p27"/>
          <p:cNvCxnSpPr>
            <a:stCxn id="736" idx="5"/>
            <a:endCxn id="727" idx="2"/>
          </p:cNvCxnSpPr>
          <p:nvPr/>
        </p:nvCxnSpPr>
        <p:spPr>
          <a:xfrm>
            <a:off x="1492026" y="3590926"/>
            <a:ext cx="1507800" cy="714900"/>
          </a:xfrm>
          <a:prstGeom prst="straightConnector1">
            <a:avLst/>
          </a:prstGeom>
          <a:noFill/>
          <a:ln w="9525" cap="flat" cmpd="sng">
            <a:solidFill>
              <a:srgbClr val="595959"/>
            </a:solidFill>
            <a:prstDash val="solid"/>
            <a:round/>
            <a:headEnd type="none" w="med" len="med"/>
            <a:tailEnd type="triangle" w="med" len="med"/>
          </a:ln>
        </p:spPr>
      </p:cxnSp>
      <p:cxnSp>
        <p:nvCxnSpPr>
          <p:cNvPr id="765" name="Google Shape;765;p27"/>
          <p:cNvCxnSpPr>
            <a:stCxn id="723" idx="6"/>
            <a:endCxn id="728" idx="2"/>
          </p:cNvCxnSpPr>
          <p:nvPr/>
        </p:nvCxnSpPr>
        <p:spPr>
          <a:xfrm>
            <a:off x="3592908" y="152184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6" name="Google Shape;766;p27"/>
          <p:cNvCxnSpPr>
            <a:stCxn id="723" idx="6"/>
            <a:endCxn id="729" idx="2"/>
          </p:cNvCxnSpPr>
          <p:nvPr/>
        </p:nvCxnSpPr>
        <p:spPr>
          <a:xfrm>
            <a:off x="3592908" y="152184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67" name="Google Shape;767;p27"/>
          <p:cNvCxnSpPr>
            <a:stCxn id="723" idx="6"/>
            <a:endCxn id="730" idx="2"/>
          </p:cNvCxnSpPr>
          <p:nvPr/>
        </p:nvCxnSpPr>
        <p:spPr>
          <a:xfrm>
            <a:off x="3592908" y="152184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68" name="Google Shape;768;p27"/>
          <p:cNvCxnSpPr>
            <a:stCxn id="725" idx="6"/>
            <a:endCxn id="724" idx="2"/>
          </p:cNvCxnSpPr>
          <p:nvPr/>
        </p:nvCxnSpPr>
        <p:spPr>
          <a:xfrm rot="10800000" flipH="1">
            <a:off x="3592908" y="152196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69" name="Google Shape;769;p27"/>
          <p:cNvCxnSpPr>
            <a:stCxn id="725" idx="6"/>
            <a:endCxn id="728" idx="2"/>
          </p:cNvCxnSpPr>
          <p:nvPr/>
        </p:nvCxnSpPr>
        <p:spPr>
          <a:xfrm>
            <a:off x="3592908" y="233316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70" name="Google Shape;770;p27"/>
          <p:cNvCxnSpPr>
            <a:stCxn id="725" idx="6"/>
            <a:endCxn id="729" idx="2"/>
          </p:cNvCxnSpPr>
          <p:nvPr/>
        </p:nvCxnSpPr>
        <p:spPr>
          <a:xfrm>
            <a:off x="3592908" y="233316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71" name="Google Shape;771;p27"/>
          <p:cNvCxnSpPr>
            <a:stCxn id="725" idx="6"/>
            <a:endCxn id="730" idx="2"/>
          </p:cNvCxnSpPr>
          <p:nvPr/>
        </p:nvCxnSpPr>
        <p:spPr>
          <a:xfrm>
            <a:off x="3592908" y="233316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2" name="Google Shape;772;p27"/>
          <p:cNvCxnSpPr>
            <a:stCxn id="726" idx="6"/>
            <a:endCxn id="724" idx="2"/>
          </p:cNvCxnSpPr>
          <p:nvPr/>
        </p:nvCxnSpPr>
        <p:spPr>
          <a:xfrm rot="10800000" flipH="1">
            <a:off x="3592908" y="152198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73" name="Google Shape;773;p27"/>
          <p:cNvCxnSpPr>
            <a:stCxn id="726" idx="6"/>
            <a:endCxn id="728" idx="2"/>
          </p:cNvCxnSpPr>
          <p:nvPr/>
        </p:nvCxnSpPr>
        <p:spPr>
          <a:xfrm rot="10800000" flipH="1">
            <a:off x="3592908" y="233318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74" name="Google Shape;774;p27"/>
          <p:cNvCxnSpPr>
            <a:stCxn id="726" idx="6"/>
            <a:endCxn id="729" idx="2"/>
          </p:cNvCxnSpPr>
          <p:nvPr/>
        </p:nvCxnSpPr>
        <p:spPr>
          <a:xfrm>
            <a:off x="3592908" y="307028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75" name="Google Shape;775;p27"/>
          <p:cNvCxnSpPr>
            <a:stCxn id="726" idx="6"/>
            <a:endCxn id="730" idx="2"/>
          </p:cNvCxnSpPr>
          <p:nvPr/>
        </p:nvCxnSpPr>
        <p:spPr>
          <a:xfrm>
            <a:off x="3592908" y="307028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76" name="Google Shape;776;p27"/>
          <p:cNvCxnSpPr>
            <a:endCxn id="724" idx="2"/>
          </p:cNvCxnSpPr>
          <p:nvPr/>
        </p:nvCxnSpPr>
        <p:spPr>
          <a:xfrm rot="10800000" flipH="1">
            <a:off x="3592808" y="152184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77" name="Google Shape;777;p27"/>
          <p:cNvCxnSpPr>
            <a:stCxn id="727" idx="6"/>
            <a:endCxn id="728" idx="2"/>
          </p:cNvCxnSpPr>
          <p:nvPr/>
        </p:nvCxnSpPr>
        <p:spPr>
          <a:xfrm rot="10800000" flipH="1">
            <a:off x="3586908" y="2333034"/>
            <a:ext cx="756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78" name="Google Shape;778;p27"/>
          <p:cNvCxnSpPr>
            <a:stCxn id="727" idx="6"/>
            <a:endCxn id="729" idx="2"/>
          </p:cNvCxnSpPr>
          <p:nvPr/>
        </p:nvCxnSpPr>
        <p:spPr>
          <a:xfrm rot="10800000" flipH="1">
            <a:off x="3586908" y="3097434"/>
            <a:ext cx="756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79" name="Google Shape;779;p27"/>
          <p:cNvCxnSpPr>
            <a:stCxn id="727" idx="6"/>
            <a:endCxn id="730" idx="2"/>
          </p:cNvCxnSpPr>
          <p:nvPr/>
        </p:nvCxnSpPr>
        <p:spPr>
          <a:xfrm>
            <a:off x="3586908" y="4305834"/>
            <a:ext cx="756300" cy="0"/>
          </a:xfrm>
          <a:prstGeom prst="straightConnector1">
            <a:avLst/>
          </a:prstGeom>
          <a:noFill/>
          <a:ln w="9525" cap="flat" cmpd="sng">
            <a:solidFill>
              <a:srgbClr val="595959"/>
            </a:solidFill>
            <a:prstDash val="solid"/>
            <a:round/>
            <a:headEnd type="none" w="med" len="med"/>
            <a:tailEnd type="triangle" w="med" len="med"/>
          </a:ln>
        </p:spPr>
      </p:cxnSp>
      <p:cxnSp>
        <p:nvCxnSpPr>
          <p:cNvPr id="780" name="Google Shape;780;p27"/>
          <p:cNvCxnSpPr/>
          <p:nvPr/>
        </p:nvCxnSpPr>
        <p:spPr>
          <a:xfrm>
            <a:off x="4936408" y="1504141"/>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1" name="Google Shape;781;p27"/>
          <p:cNvCxnSpPr/>
          <p:nvPr/>
        </p:nvCxnSpPr>
        <p:spPr>
          <a:xfrm>
            <a:off x="4936408" y="1504141"/>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2" name="Google Shape;782;p27"/>
          <p:cNvCxnSpPr/>
          <p:nvPr/>
        </p:nvCxnSpPr>
        <p:spPr>
          <a:xfrm>
            <a:off x="4936408" y="1504141"/>
            <a:ext cx="750300" cy="1575600"/>
          </a:xfrm>
          <a:prstGeom prst="straightConnector1">
            <a:avLst/>
          </a:prstGeom>
          <a:noFill/>
          <a:ln w="9525" cap="flat" cmpd="sng">
            <a:solidFill>
              <a:srgbClr val="595959"/>
            </a:solidFill>
            <a:prstDash val="solid"/>
            <a:round/>
            <a:headEnd type="none" w="med" len="med"/>
            <a:tailEnd type="triangle" w="med" len="med"/>
          </a:ln>
        </p:spPr>
      </p:cxnSp>
      <p:cxnSp>
        <p:nvCxnSpPr>
          <p:cNvPr id="783" name="Google Shape;783;p27"/>
          <p:cNvCxnSpPr/>
          <p:nvPr/>
        </p:nvCxnSpPr>
        <p:spPr>
          <a:xfrm>
            <a:off x="4936408" y="1504141"/>
            <a:ext cx="750300" cy="2784000"/>
          </a:xfrm>
          <a:prstGeom prst="straightConnector1">
            <a:avLst/>
          </a:prstGeom>
          <a:noFill/>
          <a:ln w="9525" cap="flat" cmpd="sng">
            <a:solidFill>
              <a:srgbClr val="595959"/>
            </a:solidFill>
            <a:prstDash val="solid"/>
            <a:round/>
            <a:headEnd type="none" w="med" len="med"/>
            <a:tailEnd type="triangle" w="med" len="med"/>
          </a:ln>
        </p:spPr>
      </p:cxnSp>
      <p:cxnSp>
        <p:nvCxnSpPr>
          <p:cNvPr id="784" name="Google Shape;784;p27"/>
          <p:cNvCxnSpPr/>
          <p:nvPr/>
        </p:nvCxnSpPr>
        <p:spPr>
          <a:xfrm rot="10800000" flipH="1">
            <a:off x="4936408" y="1504263"/>
            <a:ext cx="750300" cy="811200"/>
          </a:xfrm>
          <a:prstGeom prst="straightConnector1">
            <a:avLst/>
          </a:prstGeom>
          <a:noFill/>
          <a:ln w="9525" cap="flat" cmpd="sng">
            <a:solidFill>
              <a:srgbClr val="595959"/>
            </a:solidFill>
            <a:prstDash val="solid"/>
            <a:round/>
            <a:headEnd type="none" w="med" len="med"/>
            <a:tailEnd type="triangle" w="med" len="med"/>
          </a:ln>
        </p:spPr>
      </p:cxnSp>
      <p:cxnSp>
        <p:nvCxnSpPr>
          <p:cNvPr id="785" name="Google Shape;785;p27"/>
          <p:cNvCxnSpPr/>
          <p:nvPr/>
        </p:nvCxnSpPr>
        <p:spPr>
          <a:xfrm>
            <a:off x="4936408" y="2315463"/>
            <a:ext cx="750300" cy="0"/>
          </a:xfrm>
          <a:prstGeom prst="straightConnector1">
            <a:avLst/>
          </a:prstGeom>
          <a:noFill/>
          <a:ln w="9525" cap="flat" cmpd="sng">
            <a:solidFill>
              <a:srgbClr val="595959"/>
            </a:solidFill>
            <a:prstDash val="solid"/>
            <a:round/>
            <a:headEnd type="none" w="med" len="med"/>
            <a:tailEnd type="triangle" w="med" len="med"/>
          </a:ln>
        </p:spPr>
      </p:cxnSp>
      <p:cxnSp>
        <p:nvCxnSpPr>
          <p:cNvPr id="786" name="Google Shape;786;p27"/>
          <p:cNvCxnSpPr/>
          <p:nvPr/>
        </p:nvCxnSpPr>
        <p:spPr>
          <a:xfrm>
            <a:off x="4936408" y="2315463"/>
            <a:ext cx="750300" cy="764100"/>
          </a:xfrm>
          <a:prstGeom prst="straightConnector1">
            <a:avLst/>
          </a:prstGeom>
          <a:noFill/>
          <a:ln w="9525" cap="flat" cmpd="sng">
            <a:solidFill>
              <a:srgbClr val="595959"/>
            </a:solidFill>
            <a:prstDash val="solid"/>
            <a:round/>
            <a:headEnd type="none" w="med" len="med"/>
            <a:tailEnd type="triangle" w="med" len="med"/>
          </a:ln>
        </p:spPr>
      </p:cxnSp>
      <p:cxnSp>
        <p:nvCxnSpPr>
          <p:cNvPr id="787" name="Google Shape;787;p27"/>
          <p:cNvCxnSpPr/>
          <p:nvPr/>
        </p:nvCxnSpPr>
        <p:spPr>
          <a:xfrm>
            <a:off x="4936408" y="2315463"/>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88" name="Google Shape;788;p27"/>
          <p:cNvCxnSpPr/>
          <p:nvPr/>
        </p:nvCxnSpPr>
        <p:spPr>
          <a:xfrm rot="10800000" flipH="1">
            <a:off x="4936408" y="1504286"/>
            <a:ext cx="750300" cy="1548300"/>
          </a:xfrm>
          <a:prstGeom prst="straightConnector1">
            <a:avLst/>
          </a:prstGeom>
          <a:noFill/>
          <a:ln w="9525" cap="flat" cmpd="sng">
            <a:solidFill>
              <a:srgbClr val="595959"/>
            </a:solidFill>
            <a:prstDash val="solid"/>
            <a:round/>
            <a:headEnd type="none" w="med" len="med"/>
            <a:tailEnd type="triangle" w="med" len="med"/>
          </a:ln>
        </p:spPr>
      </p:cxnSp>
      <p:cxnSp>
        <p:nvCxnSpPr>
          <p:cNvPr id="789" name="Google Shape;789;p27"/>
          <p:cNvCxnSpPr/>
          <p:nvPr/>
        </p:nvCxnSpPr>
        <p:spPr>
          <a:xfrm rot="10800000" flipH="1">
            <a:off x="4936408" y="2315486"/>
            <a:ext cx="750300" cy="737100"/>
          </a:xfrm>
          <a:prstGeom prst="straightConnector1">
            <a:avLst/>
          </a:prstGeom>
          <a:noFill/>
          <a:ln w="9525" cap="flat" cmpd="sng">
            <a:solidFill>
              <a:srgbClr val="595959"/>
            </a:solidFill>
            <a:prstDash val="solid"/>
            <a:round/>
            <a:headEnd type="none" w="med" len="med"/>
            <a:tailEnd type="triangle" w="med" len="med"/>
          </a:ln>
        </p:spPr>
      </p:cxnSp>
      <p:cxnSp>
        <p:nvCxnSpPr>
          <p:cNvPr id="790" name="Google Shape;790;p27"/>
          <p:cNvCxnSpPr/>
          <p:nvPr/>
        </p:nvCxnSpPr>
        <p:spPr>
          <a:xfrm>
            <a:off x="4936408" y="3052586"/>
            <a:ext cx="750300" cy="27000"/>
          </a:xfrm>
          <a:prstGeom prst="straightConnector1">
            <a:avLst/>
          </a:prstGeom>
          <a:noFill/>
          <a:ln w="9525" cap="flat" cmpd="sng">
            <a:solidFill>
              <a:srgbClr val="595959"/>
            </a:solidFill>
            <a:prstDash val="solid"/>
            <a:round/>
            <a:headEnd type="none" w="med" len="med"/>
            <a:tailEnd type="triangle" w="med" len="med"/>
          </a:ln>
        </p:spPr>
      </p:cxnSp>
      <p:cxnSp>
        <p:nvCxnSpPr>
          <p:cNvPr id="791" name="Google Shape;791;p27"/>
          <p:cNvCxnSpPr/>
          <p:nvPr/>
        </p:nvCxnSpPr>
        <p:spPr>
          <a:xfrm>
            <a:off x="4936408" y="3052586"/>
            <a:ext cx="750300" cy="1235400"/>
          </a:xfrm>
          <a:prstGeom prst="straightConnector1">
            <a:avLst/>
          </a:prstGeom>
          <a:noFill/>
          <a:ln w="9525" cap="flat" cmpd="sng">
            <a:solidFill>
              <a:srgbClr val="595959"/>
            </a:solidFill>
            <a:prstDash val="solid"/>
            <a:round/>
            <a:headEnd type="none" w="med" len="med"/>
            <a:tailEnd type="triangle" w="med" len="med"/>
          </a:ln>
        </p:spPr>
      </p:cxnSp>
      <p:cxnSp>
        <p:nvCxnSpPr>
          <p:cNvPr id="792" name="Google Shape;792;p27"/>
          <p:cNvCxnSpPr/>
          <p:nvPr/>
        </p:nvCxnSpPr>
        <p:spPr>
          <a:xfrm rot="10800000" flipH="1">
            <a:off x="4936308" y="1504141"/>
            <a:ext cx="750300" cy="2819400"/>
          </a:xfrm>
          <a:prstGeom prst="straightConnector1">
            <a:avLst/>
          </a:prstGeom>
          <a:noFill/>
          <a:ln w="9525" cap="flat" cmpd="sng">
            <a:solidFill>
              <a:srgbClr val="595959"/>
            </a:solidFill>
            <a:prstDash val="solid"/>
            <a:round/>
            <a:headEnd type="none" w="med" len="med"/>
            <a:tailEnd type="triangle" w="med" len="med"/>
          </a:ln>
        </p:spPr>
      </p:cxnSp>
      <p:cxnSp>
        <p:nvCxnSpPr>
          <p:cNvPr id="793" name="Google Shape;793;p27"/>
          <p:cNvCxnSpPr/>
          <p:nvPr/>
        </p:nvCxnSpPr>
        <p:spPr>
          <a:xfrm rot="10800000" flipH="1">
            <a:off x="4936408" y="2315334"/>
            <a:ext cx="750300" cy="1972800"/>
          </a:xfrm>
          <a:prstGeom prst="straightConnector1">
            <a:avLst/>
          </a:prstGeom>
          <a:noFill/>
          <a:ln w="9525" cap="flat" cmpd="sng">
            <a:solidFill>
              <a:srgbClr val="595959"/>
            </a:solidFill>
            <a:prstDash val="solid"/>
            <a:round/>
            <a:headEnd type="none" w="med" len="med"/>
            <a:tailEnd type="triangle" w="med" len="med"/>
          </a:ln>
        </p:spPr>
      </p:cxnSp>
      <p:cxnSp>
        <p:nvCxnSpPr>
          <p:cNvPr id="794" name="Google Shape;794;p27"/>
          <p:cNvCxnSpPr/>
          <p:nvPr/>
        </p:nvCxnSpPr>
        <p:spPr>
          <a:xfrm rot="10800000" flipH="1">
            <a:off x="4936408" y="3079734"/>
            <a:ext cx="750300" cy="1208400"/>
          </a:xfrm>
          <a:prstGeom prst="straightConnector1">
            <a:avLst/>
          </a:prstGeom>
          <a:noFill/>
          <a:ln w="9525" cap="flat" cmpd="sng">
            <a:solidFill>
              <a:srgbClr val="595959"/>
            </a:solidFill>
            <a:prstDash val="solid"/>
            <a:round/>
            <a:headEnd type="none" w="med" len="med"/>
            <a:tailEnd type="triangle" w="med" len="med"/>
          </a:ln>
        </p:spPr>
      </p:cxnSp>
      <p:cxnSp>
        <p:nvCxnSpPr>
          <p:cNvPr id="795" name="Google Shape;795;p27"/>
          <p:cNvCxnSpPr/>
          <p:nvPr/>
        </p:nvCxnSpPr>
        <p:spPr>
          <a:xfrm>
            <a:off x="4936408" y="4288134"/>
            <a:ext cx="750300" cy="0"/>
          </a:xfrm>
          <a:prstGeom prst="straightConnector1">
            <a:avLst/>
          </a:prstGeom>
          <a:noFill/>
          <a:ln w="9525" cap="flat" cmpd="sng">
            <a:solidFill>
              <a:srgbClr val="595959"/>
            </a:solidFill>
            <a:prstDash val="solid"/>
            <a:round/>
            <a:headEnd type="none" w="med" len="med"/>
            <a:tailEnd type="triangle" w="med" len="med"/>
          </a:ln>
        </p:spPr>
      </p:cxnSp>
      <p:sp>
        <p:nvSpPr>
          <p:cNvPr id="796" name="Google Shape;796;p27"/>
          <p:cNvSpPr txBox="1"/>
          <p:nvPr/>
        </p:nvSpPr>
        <p:spPr>
          <a:xfrm>
            <a:off x="4183347" y="473692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cxnSp>
        <p:nvCxnSpPr>
          <p:cNvPr id="797" name="Google Shape;797;p27"/>
          <p:cNvCxnSpPr>
            <a:stCxn id="731" idx="6"/>
            <a:endCxn id="709" idx="2"/>
          </p:cNvCxnSpPr>
          <p:nvPr/>
        </p:nvCxnSpPr>
        <p:spPr>
          <a:xfrm rot="10800000" flipH="1">
            <a:off x="6279996" y="2697511"/>
            <a:ext cx="995700" cy="372900"/>
          </a:xfrm>
          <a:prstGeom prst="straightConnector1">
            <a:avLst/>
          </a:prstGeom>
          <a:noFill/>
          <a:ln w="9525" cap="flat" cmpd="sng">
            <a:solidFill>
              <a:srgbClr val="595959"/>
            </a:solidFill>
            <a:prstDash val="solid"/>
            <a:round/>
            <a:headEnd type="none" w="med" len="med"/>
            <a:tailEnd type="triangle" w="med" len="med"/>
          </a:ln>
        </p:spPr>
      </p:cxnSp>
      <p:sp>
        <p:nvSpPr>
          <p:cNvPr id="798" name="Google Shape;798;p27"/>
          <p:cNvSpPr txBox="1"/>
          <p:nvPr/>
        </p:nvSpPr>
        <p:spPr>
          <a:xfrm>
            <a:off x="7088922" y="4736925"/>
            <a:ext cx="912600" cy="3762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A</a:t>
            </a:r>
            <a:r>
              <a:rPr lang="en" baseline="30000">
                <a:latin typeface="Consolas"/>
                <a:ea typeface="Consolas"/>
                <a:cs typeface="Consolas"/>
                <a:sym typeface="Consolas"/>
              </a:rPr>
              <a:t>[4]</a:t>
            </a:r>
            <a:endParaRPr baseline="30000">
              <a:latin typeface="Consolas"/>
              <a:ea typeface="Consolas"/>
              <a:cs typeface="Consolas"/>
              <a:sym typeface="Consolas"/>
            </a:endParaRPr>
          </a:p>
        </p:txBody>
      </p:sp>
      <p:cxnSp>
        <p:nvCxnSpPr>
          <p:cNvPr id="799" name="Google Shape;799;p27"/>
          <p:cNvCxnSpPr/>
          <p:nvPr/>
        </p:nvCxnSpPr>
        <p:spPr>
          <a:xfrm flipH="1">
            <a:off x="4636700" y="3501525"/>
            <a:ext cx="6000" cy="450000"/>
          </a:xfrm>
          <a:prstGeom prst="straightConnector1">
            <a:avLst/>
          </a:prstGeom>
          <a:noFill/>
          <a:ln w="28575" cap="flat" cmpd="sng">
            <a:solidFill>
              <a:srgbClr val="595959"/>
            </a:solidFill>
            <a:prstDash val="dot"/>
            <a:round/>
            <a:headEnd type="none" w="med" len="med"/>
            <a:tailEnd type="none" w="med" len="med"/>
          </a:ln>
        </p:spPr>
      </p:cxnSp>
      <p:cxnSp>
        <p:nvCxnSpPr>
          <p:cNvPr id="800" name="Google Shape;800;p27"/>
          <p:cNvCxnSpPr/>
          <p:nvPr/>
        </p:nvCxnSpPr>
        <p:spPr>
          <a:xfrm flipH="1">
            <a:off x="5980300" y="3501513"/>
            <a:ext cx="6000" cy="450000"/>
          </a:xfrm>
          <a:prstGeom prst="straightConnector1">
            <a:avLst/>
          </a:prstGeom>
          <a:noFill/>
          <a:ln w="28575" cap="flat" cmpd="sng">
            <a:solidFill>
              <a:srgbClr val="595959"/>
            </a:solidFill>
            <a:prstDash val="dot"/>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04"/>
        <p:cNvGrpSpPr/>
        <p:nvPr/>
      </p:nvGrpSpPr>
      <p:grpSpPr>
        <a:xfrm>
          <a:off x="0" y="0"/>
          <a:ext cx="0" cy="0"/>
          <a:chOff x="0" y="0"/>
          <a:chExt cx="0" cy="0"/>
        </a:xfrm>
      </p:grpSpPr>
      <p:grpSp>
        <p:nvGrpSpPr>
          <p:cNvPr id="805" name="Google Shape;805;p28"/>
          <p:cNvGrpSpPr/>
          <p:nvPr/>
        </p:nvGrpSpPr>
        <p:grpSpPr>
          <a:xfrm>
            <a:off x="209515" y="2342039"/>
            <a:ext cx="1055455" cy="1030918"/>
            <a:chOff x="347441" y="529183"/>
            <a:chExt cx="2163705" cy="1824635"/>
          </a:xfrm>
        </p:grpSpPr>
        <p:grpSp>
          <p:nvGrpSpPr>
            <p:cNvPr id="806" name="Google Shape;806;p28"/>
            <p:cNvGrpSpPr/>
            <p:nvPr/>
          </p:nvGrpSpPr>
          <p:grpSpPr>
            <a:xfrm>
              <a:off x="745224" y="529183"/>
              <a:ext cx="1765922" cy="1596032"/>
              <a:chOff x="6240000" y="821025"/>
              <a:chExt cx="2904000" cy="2668950"/>
            </a:xfrm>
          </p:grpSpPr>
          <p:sp>
            <p:nvSpPr>
              <p:cNvPr id="807" name="Google Shape;807;p28"/>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08" name="Google Shape;808;p28"/>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09" name="Google Shape;809;p28"/>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10" name="Google Shape;810;p28"/>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11" name="Google Shape;811;p28"/>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12" name="Google Shape;812;p28"/>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13" name="Google Shape;813;p28"/>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14" name="Google Shape;814;p28"/>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15" name="Google Shape;815;p28"/>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16" name="Google Shape;816;p28"/>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17" name="Google Shape;817;p28"/>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18" name="Google Shape;818;p28"/>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19" name="Google Shape;819;p28"/>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20" name="Google Shape;820;p28"/>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21" name="Google Shape;821;p28"/>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22" name="Google Shape;822;p28"/>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23" name="Google Shape;823;p28"/>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24" name="Google Shape;824;p28"/>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25" name="Google Shape;825;p28"/>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26" name="Google Shape;826;p28"/>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27" name="Google Shape;827;p28"/>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28" name="Google Shape;828;p28"/>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29" name="Google Shape;829;p28"/>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30" name="Google Shape;830;p28"/>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31" name="Google Shape;831;p28"/>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832" name="Google Shape;832;p28"/>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grpSp>
        <p:grpSp>
          <p:nvGrpSpPr>
            <p:cNvPr id="833" name="Google Shape;833;p28"/>
            <p:cNvGrpSpPr/>
            <p:nvPr/>
          </p:nvGrpSpPr>
          <p:grpSpPr>
            <a:xfrm>
              <a:off x="546332" y="643484"/>
              <a:ext cx="1765922" cy="1596032"/>
              <a:chOff x="5950075" y="854725"/>
              <a:chExt cx="2904000" cy="2668950"/>
            </a:xfrm>
          </p:grpSpPr>
          <p:sp>
            <p:nvSpPr>
              <p:cNvPr id="834" name="Google Shape;834;p28"/>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35" name="Google Shape;835;p28"/>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36" name="Google Shape;836;p28"/>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37" name="Google Shape;837;p28"/>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38" name="Google Shape;838;p28"/>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39" name="Google Shape;839;p28"/>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0" name="Google Shape;840;p28"/>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1" name="Google Shape;841;p28"/>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2" name="Google Shape;842;p28"/>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3" name="Google Shape;843;p28"/>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4" name="Google Shape;844;p28"/>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5" name="Google Shape;845;p28"/>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6" name="Google Shape;846;p28"/>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7" name="Google Shape;847;p28"/>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8" name="Google Shape;848;p28"/>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49" name="Google Shape;849;p28"/>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0" name="Google Shape;850;p28"/>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1" name="Google Shape;851;p28"/>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2" name="Google Shape;852;p28"/>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3" name="Google Shape;853;p28"/>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4" name="Google Shape;854;p28"/>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5" name="Google Shape;855;p28"/>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6" name="Google Shape;856;p28"/>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7" name="Google Shape;857;p28"/>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8" name="Google Shape;858;p28"/>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59" name="Google Shape;859;p28"/>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60" name="Google Shape;860;p28"/>
            <p:cNvGrpSpPr/>
            <p:nvPr/>
          </p:nvGrpSpPr>
          <p:grpSpPr>
            <a:xfrm>
              <a:off x="347441" y="757786"/>
              <a:ext cx="1765922" cy="1596032"/>
              <a:chOff x="2854300" y="1168125"/>
              <a:chExt cx="2904000" cy="2668950"/>
            </a:xfrm>
          </p:grpSpPr>
          <p:sp>
            <p:nvSpPr>
              <p:cNvPr id="861" name="Google Shape;861;p28"/>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2" name="Google Shape;862;p28"/>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3" name="Google Shape;863;p28"/>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4" name="Google Shape;864;p28"/>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5" name="Google Shape;865;p28"/>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6" name="Google Shape;866;p28"/>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7" name="Google Shape;867;p28"/>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8" name="Google Shape;868;p28"/>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69" name="Google Shape;869;p28"/>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0" name="Google Shape;870;p28"/>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1" name="Google Shape;871;p28"/>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2" name="Google Shape;872;p28"/>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3" name="Google Shape;873;p28"/>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4" name="Google Shape;874;p28"/>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5" name="Google Shape;875;p28"/>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6" name="Google Shape;876;p28"/>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7" name="Google Shape;877;p28"/>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8" name="Google Shape;878;p28"/>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79" name="Google Shape;879;p28"/>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0" name="Google Shape;880;p28"/>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1" name="Google Shape;881;p28"/>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2" name="Google Shape;882;p28"/>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3" name="Google Shape;883;p28"/>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4" name="Google Shape;884;p28"/>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5" name="Google Shape;885;p28"/>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6" name="Google Shape;886;p28"/>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887" name="Google Shape;887;p28"/>
          <p:cNvGrpSpPr/>
          <p:nvPr/>
        </p:nvGrpSpPr>
        <p:grpSpPr>
          <a:xfrm>
            <a:off x="1858251" y="1714987"/>
            <a:ext cx="921407" cy="797461"/>
            <a:chOff x="3229840" y="362425"/>
            <a:chExt cx="921407" cy="797461"/>
          </a:xfrm>
        </p:grpSpPr>
        <p:sp>
          <p:nvSpPr>
            <p:cNvPr id="888" name="Google Shape;888;p28"/>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89" name="Google Shape;889;p28"/>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0" name="Google Shape;890;p28"/>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91" name="Google Shape;891;p28"/>
          <p:cNvGrpSpPr/>
          <p:nvPr/>
        </p:nvGrpSpPr>
        <p:grpSpPr>
          <a:xfrm>
            <a:off x="1858240" y="2942011"/>
            <a:ext cx="921400" cy="785200"/>
            <a:chOff x="2467840" y="1786561"/>
            <a:chExt cx="921400" cy="785200"/>
          </a:xfrm>
        </p:grpSpPr>
        <p:sp>
          <p:nvSpPr>
            <p:cNvPr id="892" name="Google Shape;892;p28"/>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3" name="Google Shape;893;p28"/>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4" name="Google Shape;894;p28"/>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895" name="Google Shape;895;p28"/>
          <p:cNvGrpSpPr/>
          <p:nvPr/>
        </p:nvGrpSpPr>
        <p:grpSpPr>
          <a:xfrm>
            <a:off x="3231318" y="1638083"/>
            <a:ext cx="877879" cy="877818"/>
            <a:chOff x="5950075" y="854725"/>
            <a:chExt cx="2904000" cy="2668950"/>
          </a:xfrm>
        </p:grpSpPr>
        <p:sp>
          <p:nvSpPr>
            <p:cNvPr id="896" name="Google Shape;896;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7" name="Google Shape;897;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8" name="Google Shape;898;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899" name="Google Shape;899;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0" name="Google Shape;900;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1" name="Google Shape;901;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2" name="Google Shape;902;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3" name="Google Shape;903;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4" name="Google Shape;904;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5" name="Google Shape;905;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6" name="Google Shape;906;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7" name="Google Shape;907;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8" name="Google Shape;908;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09" name="Google Shape;909;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0" name="Google Shape;910;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1" name="Google Shape;911;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2" name="Google Shape;912;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3" name="Google Shape;913;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4" name="Google Shape;914;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5" name="Google Shape;915;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6" name="Google Shape;916;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7" name="Google Shape;917;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8" name="Google Shape;918;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19" name="Google Shape;919;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0" name="Google Shape;920;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1" name="Google Shape;921;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22" name="Google Shape;922;p28"/>
          <p:cNvGrpSpPr/>
          <p:nvPr/>
        </p:nvGrpSpPr>
        <p:grpSpPr>
          <a:xfrm>
            <a:off x="3231582" y="2821180"/>
            <a:ext cx="877298" cy="879686"/>
            <a:chOff x="2854300" y="1168125"/>
            <a:chExt cx="2904000" cy="2668950"/>
          </a:xfrm>
        </p:grpSpPr>
        <p:sp>
          <p:nvSpPr>
            <p:cNvPr id="923" name="Google Shape;923;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4" name="Google Shape;924;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5" name="Google Shape;925;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6" name="Google Shape;926;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7" name="Google Shape;927;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8" name="Google Shape;928;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29" name="Google Shape;929;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0" name="Google Shape;930;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1" name="Google Shape;931;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2" name="Google Shape;932;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3" name="Google Shape;933;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4" name="Google Shape;934;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5" name="Google Shape;935;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6" name="Google Shape;936;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7" name="Google Shape;937;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8" name="Google Shape;938;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39" name="Google Shape;939;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0" name="Google Shape;940;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1" name="Google Shape;941;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2" name="Google Shape;942;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3" name="Google Shape;943;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4" name="Google Shape;944;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5" name="Google Shape;945;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6" name="Google Shape;946;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7" name="Google Shape;947;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48" name="Google Shape;948;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949" name="Google Shape;949;p28"/>
          <p:cNvCxnSpPr>
            <a:stCxn id="822" idx="1"/>
            <a:endCxn id="890" idx="3"/>
          </p:cNvCxnSpPr>
          <p:nvPr/>
        </p:nvCxnSpPr>
        <p:spPr>
          <a:xfrm rot="10800000" flipH="1">
            <a:off x="1264960" y="2197139"/>
            <a:ext cx="593400" cy="5955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0" name="Google Shape;950;p28"/>
          <p:cNvCxnSpPr>
            <a:stCxn id="822" idx="1"/>
            <a:endCxn id="894" idx="3"/>
          </p:cNvCxnSpPr>
          <p:nvPr/>
        </p:nvCxnSpPr>
        <p:spPr>
          <a:xfrm>
            <a:off x="1264960" y="2792639"/>
            <a:ext cx="593400" cy="619200"/>
          </a:xfrm>
          <a:prstGeom prst="curvedConnector3">
            <a:avLst>
              <a:gd name="adj1" fmla="val 49990"/>
            </a:avLst>
          </a:prstGeom>
          <a:noFill/>
          <a:ln w="9525" cap="flat" cmpd="sng">
            <a:solidFill>
              <a:srgbClr val="595959"/>
            </a:solidFill>
            <a:prstDash val="solid"/>
            <a:round/>
            <a:headEnd type="none" w="med" len="med"/>
            <a:tailEnd type="none" w="med" len="med"/>
          </a:ln>
        </p:spPr>
      </p:cxnSp>
      <p:cxnSp>
        <p:nvCxnSpPr>
          <p:cNvPr id="951" name="Google Shape;951;p28"/>
          <p:cNvCxnSpPr/>
          <p:nvPr/>
        </p:nvCxnSpPr>
        <p:spPr>
          <a:xfrm>
            <a:off x="2790650" y="207610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952" name="Google Shape;952;p28"/>
          <p:cNvCxnSpPr/>
          <p:nvPr/>
        </p:nvCxnSpPr>
        <p:spPr>
          <a:xfrm>
            <a:off x="2790650" y="333370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953" name="Google Shape;953;p28"/>
          <p:cNvSpPr txBox="1"/>
          <p:nvPr/>
        </p:nvSpPr>
        <p:spPr>
          <a:xfrm>
            <a:off x="504700" y="3519300"/>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954" name="Google Shape;954;p28"/>
          <p:cNvSpPr txBox="1"/>
          <p:nvPr/>
        </p:nvSpPr>
        <p:spPr>
          <a:xfrm>
            <a:off x="4108875" y="1973038"/>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955" name="Google Shape;955;p28"/>
          <p:cNvSpPr txBox="1"/>
          <p:nvPr/>
        </p:nvSpPr>
        <p:spPr>
          <a:xfrm>
            <a:off x="4108875" y="3125800"/>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956" name="Google Shape;956;p28"/>
          <p:cNvSpPr txBox="1"/>
          <p:nvPr/>
        </p:nvSpPr>
        <p:spPr>
          <a:xfrm>
            <a:off x="3420625" y="3783025"/>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957" name="Google Shape;957;p28"/>
          <p:cNvSpPr txBox="1"/>
          <p:nvPr/>
        </p:nvSpPr>
        <p:spPr>
          <a:xfrm>
            <a:off x="3420638" y="1374800"/>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958" name="Google Shape;958;p28"/>
          <p:cNvCxnSpPr/>
          <p:nvPr/>
        </p:nvCxnSpPr>
        <p:spPr>
          <a:xfrm>
            <a:off x="4419600" y="207608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959" name="Google Shape;959;p28"/>
          <p:cNvCxnSpPr/>
          <p:nvPr/>
        </p:nvCxnSpPr>
        <p:spPr>
          <a:xfrm>
            <a:off x="4404475" y="319915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960" name="Google Shape;960;p28"/>
          <p:cNvGrpSpPr/>
          <p:nvPr/>
        </p:nvGrpSpPr>
        <p:grpSpPr>
          <a:xfrm>
            <a:off x="4755318" y="1638083"/>
            <a:ext cx="877879" cy="877818"/>
            <a:chOff x="5950075" y="854725"/>
            <a:chExt cx="2904000" cy="2668950"/>
          </a:xfrm>
        </p:grpSpPr>
        <p:sp>
          <p:nvSpPr>
            <p:cNvPr id="961" name="Google Shape;961;p28"/>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2" name="Google Shape;962;p28"/>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3" name="Google Shape;963;p28"/>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4" name="Google Shape;964;p28"/>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5" name="Google Shape;965;p28"/>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6" name="Google Shape;966;p28"/>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7" name="Google Shape;967;p28"/>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8" name="Google Shape;968;p28"/>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69" name="Google Shape;969;p28"/>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0" name="Google Shape;970;p28"/>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1" name="Google Shape;971;p28"/>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2" name="Google Shape;972;p28"/>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3" name="Google Shape;973;p28"/>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4" name="Google Shape;974;p28"/>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5" name="Google Shape;975;p28"/>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6" name="Google Shape;976;p28"/>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7" name="Google Shape;977;p28"/>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8" name="Google Shape;978;p28"/>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79" name="Google Shape;979;p28"/>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0" name="Google Shape;980;p28"/>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1" name="Google Shape;981;p28"/>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2" name="Google Shape;982;p28"/>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3" name="Google Shape;983;p28"/>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4" name="Google Shape;984;p28"/>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5" name="Google Shape;985;p28"/>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6" name="Google Shape;986;p28"/>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987" name="Google Shape;987;p28"/>
          <p:cNvGrpSpPr/>
          <p:nvPr/>
        </p:nvGrpSpPr>
        <p:grpSpPr>
          <a:xfrm>
            <a:off x="4755582" y="2821180"/>
            <a:ext cx="877298" cy="879686"/>
            <a:chOff x="2854300" y="1168125"/>
            <a:chExt cx="2904000" cy="2668950"/>
          </a:xfrm>
        </p:grpSpPr>
        <p:sp>
          <p:nvSpPr>
            <p:cNvPr id="988" name="Google Shape;988;p28"/>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89" name="Google Shape;989;p28"/>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0" name="Google Shape;990;p28"/>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1" name="Google Shape;991;p28"/>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2" name="Google Shape;992;p28"/>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3" name="Google Shape;993;p28"/>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4" name="Google Shape;994;p28"/>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5" name="Google Shape;995;p28"/>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6" name="Google Shape;996;p28"/>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7" name="Google Shape;997;p28"/>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8" name="Google Shape;998;p28"/>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999" name="Google Shape;999;p28"/>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0" name="Google Shape;1000;p28"/>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1" name="Google Shape;1001;p28"/>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2" name="Google Shape;1002;p28"/>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3" name="Google Shape;1003;p28"/>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4" name="Google Shape;1004;p28"/>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5" name="Google Shape;1005;p28"/>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6" name="Google Shape;1006;p28"/>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7" name="Google Shape;1007;p28"/>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8" name="Google Shape;1008;p28"/>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09" name="Google Shape;1009;p28"/>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0" name="Google Shape;1010;p28"/>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1" name="Google Shape;1011;p28"/>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2" name="Google Shape;1012;p28"/>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3" name="Google Shape;1013;p28"/>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014" name="Google Shape;1014;p28"/>
          <p:cNvSpPr txBox="1"/>
          <p:nvPr/>
        </p:nvSpPr>
        <p:spPr>
          <a:xfrm>
            <a:off x="5633175" y="1973050"/>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015" name="Google Shape;1015;p28"/>
          <p:cNvSpPr txBox="1"/>
          <p:nvPr/>
        </p:nvSpPr>
        <p:spPr>
          <a:xfrm>
            <a:off x="5633175" y="3157075"/>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016" name="Google Shape;1016;p28"/>
          <p:cNvSpPr/>
          <p:nvPr/>
        </p:nvSpPr>
        <p:spPr>
          <a:xfrm>
            <a:off x="4632900" y="156160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7" name="Google Shape;1017;p28"/>
          <p:cNvSpPr/>
          <p:nvPr/>
        </p:nvSpPr>
        <p:spPr>
          <a:xfrm>
            <a:off x="4632900" y="274562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18" name="Google Shape;1018;p28"/>
          <p:cNvSpPr txBox="1"/>
          <p:nvPr/>
        </p:nvSpPr>
        <p:spPr>
          <a:xfrm>
            <a:off x="5463600" y="3783025"/>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019" name="Google Shape;1019;p28"/>
          <p:cNvSpPr txBox="1"/>
          <p:nvPr/>
        </p:nvSpPr>
        <p:spPr>
          <a:xfrm>
            <a:off x="5463600" y="1374800"/>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020" name="Google Shape;1020;p28"/>
          <p:cNvGrpSpPr/>
          <p:nvPr/>
        </p:nvGrpSpPr>
        <p:grpSpPr>
          <a:xfrm>
            <a:off x="6357243" y="1638083"/>
            <a:ext cx="877879" cy="877818"/>
            <a:chOff x="5950075" y="854725"/>
            <a:chExt cx="2904000" cy="2668950"/>
          </a:xfrm>
        </p:grpSpPr>
        <p:sp>
          <p:nvSpPr>
            <p:cNvPr id="1021" name="Google Shape;1021;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2" name="Google Shape;1022;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3" name="Google Shape;1023;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4" name="Google Shape;1024;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5" name="Google Shape;1025;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6" name="Google Shape;1026;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7" name="Google Shape;1027;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8" name="Google Shape;1028;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29" name="Google Shape;1029;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0" name="Google Shape;1030;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1" name="Google Shape;1031;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2" name="Google Shape;1032;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3" name="Google Shape;1033;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4" name="Google Shape;1034;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5" name="Google Shape;1035;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6" name="Google Shape;1036;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7" name="Google Shape;1037;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8" name="Google Shape;1038;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39" name="Google Shape;1039;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0" name="Google Shape;1040;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1" name="Google Shape;1041;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2" name="Google Shape;1042;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3" name="Google Shape;1043;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4" name="Google Shape;1044;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5" name="Google Shape;1045;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6" name="Google Shape;1046;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047" name="Google Shape;1047;p28"/>
          <p:cNvGrpSpPr/>
          <p:nvPr/>
        </p:nvGrpSpPr>
        <p:grpSpPr>
          <a:xfrm>
            <a:off x="6357507" y="2821180"/>
            <a:ext cx="877298" cy="879686"/>
            <a:chOff x="2854300" y="1168125"/>
            <a:chExt cx="2904000" cy="2668950"/>
          </a:xfrm>
        </p:grpSpPr>
        <p:sp>
          <p:nvSpPr>
            <p:cNvPr id="1048" name="Google Shape;1048;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49" name="Google Shape;1049;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0" name="Google Shape;1050;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1" name="Google Shape;1051;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2" name="Google Shape;1052;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3" name="Google Shape;1053;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4" name="Google Shape;1054;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5" name="Google Shape;1055;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6" name="Google Shape;1056;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7" name="Google Shape;1057;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8" name="Google Shape;1058;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59" name="Google Shape;1059;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0" name="Google Shape;1060;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1" name="Google Shape;1061;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2" name="Google Shape;1062;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3" name="Google Shape;1063;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4" name="Google Shape;1064;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5" name="Google Shape;1065;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6" name="Google Shape;1066;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7" name="Google Shape;1067;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8" name="Google Shape;1068;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69" name="Google Shape;1069;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70" name="Google Shape;1070;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71" name="Google Shape;1071;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72" name="Google Shape;1072;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73" name="Google Shape;1073;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1074" name="Google Shape;1074;p28"/>
          <p:cNvCxnSpPr/>
          <p:nvPr/>
        </p:nvCxnSpPr>
        <p:spPr>
          <a:xfrm>
            <a:off x="6019800" y="207608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075" name="Google Shape;1075;p28"/>
          <p:cNvCxnSpPr/>
          <p:nvPr/>
        </p:nvCxnSpPr>
        <p:spPr>
          <a:xfrm>
            <a:off x="6004675" y="319915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076" name="Google Shape;1076;p28"/>
          <p:cNvGrpSpPr/>
          <p:nvPr/>
        </p:nvGrpSpPr>
        <p:grpSpPr>
          <a:xfrm>
            <a:off x="7580393" y="2218183"/>
            <a:ext cx="877879" cy="877818"/>
            <a:chOff x="5950075" y="854725"/>
            <a:chExt cx="2904000" cy="2668950"/>
          </a:xfrm>
        </p:grpSpPr>
        <p:sp>
          <p:nvSpPr>
            <p:cNvPr id="1077" name="Google Shape;1077;p28"/>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78" name="Google Shape;1078;p28"/>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79" name="Google Shape;1079;p28"/>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0" name="Google Shape;1080;p28"/>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1" name="Google Shape;1081;p28"/>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2" name="Google Shape;1082;p28"/>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3" name="Google Shape;1083;p28"/>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4" name="Google Shape;1084;p28"/>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5" name="Google Shape;1085;p28"/>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6" name="Google Shape;1086;p28"/>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7" name="Google Shape;1087;p28"/>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8" name="Google Shape;1088;p28"/>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89" name="Google Shape;1089;p28"/>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0" name="Google Shape;1090;p28"/>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1" name="Google Shape;1091;p28"/>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2" name="Google Shape;1092;p28"/>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3" name="Google Shape;1093;p28"/>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4" name="Google Shape;1094;p28"/>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5" name="Google Shape;1095;p28"/>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6" name="Google Shape;1096;p28"/>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7" name="Google Shape;1097;p28"/>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8" name="Google Shape;1098;p28"/>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099" name="Google Shape;1099;p28"/>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00" name="Google Shape;1100;p28"/>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01" name="Google Shape;1101;p28"/>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02" name="Google Shape;1102;p28"/>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103" name="Google Shape;1103;p28"/>
          <p:cNvGrpSpPr/>
          <p:nvPr/>
        </p:nvGrpSpPr>
        <p:grpSpPr>
          <a:xfrm>
            <a:off x="7521282" y="2293780"/>
            <a:ext cx="877298" cy="879686"/>
            <a:chOff x="2854300" y="1168125"/>
            <a:chExt cx="2904000" cy="2668950"/>
          </a:xfrm>
        </p:grpSpPr>
        <p:sp>
          <p:nvSpPr>
            <p:cNvPr id="1104" name="Google Shape;1104;p28"/>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05" name="Google Shape;1105;p28"/>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06" name="Google Shape;1106;p28"/>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07" name="Google Shape;1107;p28"/>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08" name="Google Shape;1108;p28"/>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09" name="Google Shape;1109;p28"/>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0" name="Google Shape;1110;p28"/>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1" name="Google Shape;1111;p28"/>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2" name="Google Shape;1112;p28"/>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3" name="Google Shape;1113;p28"/>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4" name="Google Shape;1114;p28"/>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5" name="Google Shape;1115;p28"/>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6" name="Google Shape;1116;p28"/>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7" name="Google Shape;1117;p28"/>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8" name="Google Shape;1118;p28"/>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19" name="Google Shape;1119;p28"/>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0" name="Google Shape;1120;p28"/>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1" name="Google Shape;1121;p28"/>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2" name="Google Shape;1122;p28"/>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3" name="Google Shape;1123;p28"/>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4" name="Google Shape;1124;p28"/>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5" name="Google Shape;1125;p28"/>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6" name="Google Shape;1126;p28"/>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7" name="Google Shape;1127;p28"/>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8" name="Google Shape;1128;p28"/>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29" name="Google Shape;1129;p28"/>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1130" name="Google Shape;1130;p28"/>
          <p:cNvCxnSpPr>
            <a:endCxn id="1115" idx="3"/>
          </p:cNvCxnSpPr>
          <p:nvPr/>
        </p:nvCxnSpPr>
        <p:spPr>
          <a:xfrm>
            <a:off x="7157382" y="192365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131" name="Google Shape;1131;p28"/>
          <p:cNvCxnSpPr>
            <a:stCxn id="1063" idx="1"/>
            <a:endCxn id="1115" idx="3"/>
          </p:cNvCxnSpPr>
          <p:nvPr/>
        </p:nvCxnSpPr>
        <p:spPr>
          <a:xfrm rot="10800000" flipH="1">
            <a:off x="7234805" y="273335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132" name="Google Shape;1132;p28"/>
          <p:cNvSpPr txBox="1"/>
          <p:nvPr/>
        </p:nvSpPr>
        <p:spPr>
          <a:xfrm>
            <a:off x="7769700" y="4146025"/>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a</a:t>
            </a:r>
            <a:r>
              <a:rPr lang="en" sz="1100" baseline="30000">
                <a:latin typeface="Consolas"/>
                <a:ea typeface="Consolas"/>
                <a:cs typeface="Consolas"/>
                <a:sym typeface="Consolas"/>
              </a:rPr>
              <a:t>[l]</a:t>
            </a:r>
            <a:endParaRPr sz="1100" baseline="30000">
              <a:latin typeface="Consolas"/>
              <a:ea typeface="Consolas"/>
              <a:cs typeface="Consolas"/>
              <a:sym typeface="Consolas"/>
            </a:endParaRPr>
          </a:p>
        </p:txBody>
      </p:sp>
      <p:sp>
        <p:nvSpPr>
          <p:cNvPr id="1133" name="Google Shape;1133;p28"/>
          <p:cNvSpPr txBox="1"/>
          <p:nvPr/>
        </p:nvSpPr>
        <p:spPr>
          <a:xfrm>
            <a:off x="7710325" y="1923650"/>
            <a:ext cx="688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134" name="Google Shape;1134;p28"/>
          <p:cNvSpPr txBox="1"/>
          <p:nvPr/>
        </p:nvSpPr>
        <p:spPr>
          <a:xfrm>
            <a:off x="615125" y="4146025"/>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a</a:t>
            </a:r>
            <a:r>
              <a:rPr lang="en" sz="1100" baseline="30000">
                <a:latin typeface="Consolas"/>
                <a:ea typeface="Consolas"/>
                <a:cs typeface="Consolas"/>
                <a:sym typeface="Consolas"/>
              </a:rPr>
              <a:t>[l-1]</a:t>
            </a:r>
            <a:endParaRPr sz="1100" baseline="30000">
              <a:latin typeface="Consolas"/>
              <a:ea typeface="Consolas"/>
              <a:cs typeface="Consolas"/>
              <a:sym typeface="Consolas"/>
            </a:endParaRPr>
          </a:p>
        </p:txBody>
      </p:sp>
      <p:cxnSp>
        <p:nvCxnSpPr>
          <p:cNvPr id="1135" name="Google Shape;1135;p28"/>
          <p:cNvCxnSpPr>
            <a:stCxn id="1134" idx="3"/>
            <a:endCxn id="1132" idx="1"/>
          </p:cNvCxnSpPr>
          <p:nvPr/>
        </p:nvCxnSpPr>
        <p:spPr>
          <a:xfrm>
            <a:off x="1114325" y="4249975"/>
            <a:ext cx="6655500" cy="0"/>
          </a:xfrm>
          <a:prstGeom prst="straightConnector1">
            <a:avLst/>
          </a:prstGeom>
          <a:noFill/>
          <a:ln w="9525" cap="flat" cmpd="sng">
            <a:solidFill>
              <a:schemeClr val="dk2"/>
            </a:solidFill>
            <a:prstDash val="dashDot"/>
            <a:round/>
            <a:headEnd type="none" w="med" len="med"/>
            <a:tailEnd type="triangle" w="med" len="med"/>
          </a:ln>
        </p:spPr>
      </p:cxnSp>
      <p:sp>
        <p:nvSpPr>
          <p:cNvPr id="1136" name="Google Shape;1136;p28"/>
          <p:cNvSpPr txBox="1"/>
          <p:nvPr/>
        </p:nvSpPr>
        <p:spPr>
          <a:xfrm>
            <a:off x="436275" y="1085425"/>
            <a:ext cx="8778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140"/>
        <p:cNvGrpSpPr/>
        <p:nvPr/>
      </p:nvGrpSpPr>
      <p:grpSpPr>
        <a:xfrm>
          <a:off x="0" y="0"/>
          <a:ext cx="0" cy="0"/>
          <a:chOff x="0" y="0"/>
          <a:chExt cx="0" cy="0"/>
        </a:xfrm>
      </p:grpSpPr>
      <p:grpSp>
        <p:nvGrpSpPr>
          <p:cNvPr id="1141" name="Google Shape;1141;p29"/>
          <p:cNvGrpSpPr/>
          <p:nvPr/>
        </p:nvGrpSpPr>
        <p:grpSpPr>
          <a:xfrm>
            <a:off x="347466" y="2370564"/>
            <a:ext cx="1055455" cy="1030918"/>
            <a:chOff x="347441" y="529183"/>
            <a:chExt cx="2163705" cy="1824635"/>
          </a:xfrm>
        </p:grpSpPr>
        <p:grpSp>
          <p:nvGrpSpPr>
            <p:cNvPr id="1142" name="Google Shape;1142;p29"/>
            <p:cNvGrpSpPr/>
            <p:nvPr/>
          </p:nvGrpSpPr>
          <p:grpSpPr>
            <a:xfrm>
              <a:off x="745224" y="529183"/>
              <a:ext cx="1765922" cy="1596032"/>
              <a:chOff x="6240000" y="821025"/>
              <a:chExt cx="2904000" cy="2668950"/>
            </a:xfrm>
          </p:grpSpPr>
          <p:sp>
            <p:nvSpPr>
              <p:cNvPr id="1143" name="Google Shape;1143;p29"/>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44" name="Google Shape;1144;p29"/>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45" name="Google Shape;1145;p29"/>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46" name="Google Shape;1146;p29"/>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47" name="Google Shape;1147;p29"/>
              <p:cNvSpPr/>
              <p:nvPr/>
            </p:nvSpPr>
            <p:spPr>
              <a:xfrm flipH="1">
                <a:off x="79824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48" name="Google Shape;1148;p29"/>
              <p:cNvSpPr/>
              <p:nvPr/>
            </p:nvSpPr>
            <p:spPr>
              <a:xfrm flipH="1">
                <a:off x="85632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49" name="Google Shape;1149;p29"/>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50" name="Google Shape;1150;p29"/>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51" name="Google Shape;1151;p29"/>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52" name="Google Shape;1152;p29"/>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53" name="Google Shape;1153;p29"/>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54" name="Google Shape;1154;p29"/>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55" name="Google Shape;1155;p29"/>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56" name="Google Shape;1156;p29"/>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57" name="Google Shape;1157;p29"/>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58" name="Google Shape;1158;p29"/>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59" name="Google Shape;1159;p29"/>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60" name="Google Shape;1160;p29"/>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61" name="Google Shape;1161;p29"/>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62" name="Google Shape;1162;p29"/>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63" name="Google Shape;1163;p29"/>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64" name="Google Shape;1164;p29"/>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65" name="Google Shape;1165;p29"/>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66" name="Google Shape;1166;p29"/>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67" name="Google Shape;1167;p29"/>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168" name="Google Shape;1168;p29"/>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grpSp>
        <p:grpSp>
          <p:nvGrpSpPr>
            <p:cNvPr id="1169" name="Google Shape;1169;p29"/>
            <p:cNvGrpSpPr/>
            <p:nvPr/>
          </p:nvGrpSpPr>
          <p:grpSpPr>
            <a:xfrm>
              <a:off x="546332" y="643484"/>
              <a:ext cx="1765922" cy="1596032"/>
              <a:chOff x="5950075" y="854725"/>
              <a:chExt cx="2904000" cy="2668950"/>
            </a:xfrm>
          </p:grpSpPr>
          <p:sp>
            <p:nvSpPr>
              <p:cNvPr id="1170" name="Google Shape;1170;p29"/>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1" name="Google Shape;1171;p29"/>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2" name="Google Shape;1172;p29"/>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3" name="Google Shape;1173;p29"/>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4" name="Google Shape;1174;p29"/>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5" name="Google Shape;1175;p29"/>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6" name="Google Shape;1176;p29"/>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7" name="Google Shape;1177;p29"/>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8" name="Google Shape;1178;p29"/>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79" name="Google Shape;1179;p29"/>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0" name="Google Shape;1180;p29"/>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1" name="Google Shape;1181;p29"/>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2" name="Google Shape;1182;p29"/>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3" name="Google Shape;1183;p29"/>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4" name="Google Shape;1184;p29"/>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5" name="Google Shape;1185;p29"/>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6" name="Google Shape;1186;p29"/>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7" name="Google Shape;1187;p29"/>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8" name="Google Shape;1188;p29"/>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89" name="Google Shape;1189;p29"/>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0" name="Google Shape;1190;p29"/>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1" name="Google Shape;1191;p29"/>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2" name="Google Shape;1192;p29"/>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3" name="Google Shape;1193;p29"/>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4" name="Google Shape;1194;p29"/>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5" name="Google Shape;1195;p29"/>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196" name="Google Shape;1196;p29"/>
            <p:cNvGrpSpPr/>
            <p:nvPr/>
          </p:nvGrpSpPr>
          <p:grpSpPr>
            <a:xfrm>
              <a:off x="347441" y="757786"/>
              <a:ext cx="1765922" cy="1596032"/>
              <a:chOff x="2854300" y="1168125"/>
              <a:chExt cx="2904000" cy="2668950"/>
            </a:xfrm>
          </p:grpSpPr>
          <p:sp>
            <p:nvSpPr>
              <p:cNvPr id="1197" name="Google Shape;1197;p29"/>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8" name="Google Shape;1198;p29"/>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199" name="Google Shape;1199;p29"/>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0" name="Google Shape;1200;p29"/>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1" name="Google Shape;1201;p29"/>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2" name="Google Shape;1202;p29"/>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3" name="Google Shape;1203;p29"/>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4" name="Google Shape;1204;p29"/>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5" name="Google Shape;1205;p29"/>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6" name="Google Shape;1206;p29"/>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7" name="Google Shape;1207;p29"/>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8" name="Google Shape;1208;p29"/>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09" name="Google Shape;1209;p29"/>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0" name="Google Shape;1210;p29"/>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1" name="Google Shape;1211;p29"/>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2" name="Google Shape;1212;p29"/>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3" name="Google Shape;1213;p29"/>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4" name="Google Shape;1214;p29"/>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5" name="Google Shape;1215;p29"/>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6" name="Google Shape;1216;p29"/>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7" name="Google Shape;1217;p29"/>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8" name="Google Shape;1218;p29"/>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19" name="Google Shape;1219;p29"/>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20" name="Google Shape;1220;p29"/>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21" name="Google Shape;1221;p29"/>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22" name="Google Shape;1222;p29"/>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1223" name="Google Shape;1223;p29"/>
          <p:cNvGrpSpPr/>
          <p:nvPr/>
        </p:nvGrpSpPr>
        <p:grpSpPr>
          <a:xfrm>
            <a:off x="1858251" y="1714987"/>
            <a:ext cx="921407" cy="797461"/>
            <a:chOff x="3229840" y="362425"/>
            <a:chExt cx="921407" cy="797461"/>
          </a:xfrm>
        </p:grpSpPr>
        <p:sp>
          <p:nvSpPr>
            <p:cNvPr id="1224" name="Google Shape;1224;p29"/>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25" name="Google Shape;1225;p29"/>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26" name="Google Shape;1226;p29"/>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227" name="Google Shape;1227;p29"/>
          <p:cNvGrpSpPr/>
          <p:nvPr/>
        </p:nvGrpSpPr>
        <p:grpSpPr>
          <a:xfrm>
            <a:off x="1858240" y="2942011"/>
            <a:ext cx="921400" cy="785200"/>
            <a:chOff x="2467840" y="1786561"/>
            <a:chExt cx="921400" cy="785200"/>
          </a:xfrm>
        </p:grpSpPr>
        <p:sp>
          <p:nvSpPr>
            <p:cNvPr id="1228" name="Google Shape;1228;p29"/>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29" name="Google Shape;1229;p29"/>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0" name="Google Shape;1230;p29"/>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231" name="Google Shape;1231;p29"/>
          <p:cNvGrpSpPr/>
          <p:nvPr/>
        </p:nvGrpSpPr>
        <p:grpSpPr>
          <a:xfrm>
            <a:off x="3231318" y="1638083"/>
            <a:ext cx="877879" cy="877818"/>
            <a:chOff x="5950075" y="854725"/>
            <a:chExt cx="2904000" cy="2668950"/>
          </a:xfrm>
        </p:grpSpPr>
        <p:sp>
          <p:nvSpPr>
            <p:cNvPr id="1232" name="Google Shape;1232;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3" name="Google Shape;1233;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4" name="Google Shape;1234;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5" name="Google Shape;1235;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6" name="Google Shape;1236;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7" name="Google Shape;1237;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8" name="Google Shape;1238;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39" name="Google Shape;1239;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0" name="Google Shape;1240;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1" name="Google Shape;1241;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2" name="Google Shape;1242;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3" name="Google Shape;1243;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4" name="Google Shape;1244;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5" name="Google Shape;1245;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6" name="Google Shape;1246;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7" name="Google Shape;1247;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8" name="Google Shape;1248;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49" name="Google Shape;1249;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50" name="Google Shape;1250;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51" name="Google Shape;1251;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52" name="Google Shape;1252;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53" name="Google Shape;1253;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54" name="Google Shape;1254;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55" name="Google Shape;1255;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56" name="Google Shape;1256;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57" name="Google Shape;1257;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258" name="Google Shape;1258;p29"/>
          <p:cNvGrpSpPr/>
          <p:nvPr/>
        </p:nvGrpSpPr>
        <p:grpSpPr>
          <a:xfrm>
            <a:off x="3231582" y="2821180"/>
            <a:ext cx="877298" cy="879686"/>
            <a:chOff x="2854300" y="1168125"/>
            <a:chExt cx="2904000" cy="2668950"/>
          </a:xfrm>
        </p:grpSpPr>
        <p:sp>
          <p:nvSpPr>
            <p:cNvPr id="1259" name="Google Shape;1259;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0" name="Google Shape;1260;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1" name="Google Shape;1261;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2" name="Google Shape;1262;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3" name="Google Shape;1263;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4" name="Google Shape;1264;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5" name="Google Shape;1265;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6" name="Google Shape;1266;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7" name="Google Shape;1267;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8" name="Google Shape;1268;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69" name="Google Shape;1269;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0" name="Google Shape;1270;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1" name="Google Shape;1271;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2" name="Google Shape;1272;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3" name="Google Shape;1273;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4" name="Google Shape;1274;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5" name="Google Shape;1275;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6" name="Google Shape;1276;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7" name="Google Shape;1277;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8" name="Google Shape;1278;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79" name="Google Shape;1279;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80" name="Google Shape;1280;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81" name="Google Shape;1281;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82" name="Google Shape;1282;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83" name="Google Shape;1283;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84" name="Google Shape;1284;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1285" name="Google Shape;1285;p29"/>
          <p:cNvCxnSpPr>
            <a:stCxn id="1158" idx="1"/>
            <a:endCxn id="1226" idx="3"/>
          </p:cNvCxnSpPr>
          <p:nvPr/>
        </p:nvCxnSpPr>
        <p:spPr>
          <a:xfrm rot="10800000" flipH="1">
            <a:off x="1402910" y="219716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6" name="Google Shape;1286;p29"/>
          <p:cNvCxnSpPr>
            <a:stCxn id="1158" idx="1"/>
            <a:endCxn id="1230" idx="3"/>
          </p:cNvCxnSpPr>
          <p:nvPr/>
        </p:nvCxnSpPr>
        <p:spPr>
          <a:xfrm>
            <a:off x="1402910" y="282116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287" name="Google Shape;1287;p29"/>
          <p:cNvCxnSpPr/>
          <p:nvPr/>
        </p:nvCxnSpPr>
        <p:spPr>
          <a:xfrm>
            <a:off x="2790650" y="207610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288" name="Google Shape;1288;p29"/>
          <p:cNvCxnSpPr/>
          <p:nvPr/>
        </p:nvCxnSpPr>
        <p:spPr>
          <a:xfrm>
            <a:off x="2790650" y="333370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289" name="Google Shape;1289;p29"/>
          <p:cNvSpPr txBox="1"/>
          <p:nvPr/>
        </p:nvSpPr>
        <p:spPr>
          <a:xfrm>
            <a:off x="504700" y="3519300"/>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290" name="Google Shape;1290;p29"/>
          <p:cNvSpPr txBox="1"/>
          <p:nvPr/>
        </p:nvSpPr>
        <p:spPr>
          <a:xfrm>
            <a:off x="4108875" y="1973038"/>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291" name="Google Shape;1291;p29"/>
          <p:cNvSpPr txBox="1"/>
          <p:nvPr/>
        </p:nvSpPr>
        <p:spPr>
          <a:xfrm>
            <a:off x="4108875" y="3125800"/>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292" name="Google Shape;1292;p29"/>
          <p:cNvSpPr txBox="1"/>
          <p:nvPr/>
        </p:nvSpPr>
        <p:spPr>
          <a:xfrm>
            <a:off x="3420625" y="3783025"/>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293" name="Google Shape;1293;p29"/>
          <p:cNvSpPr txBox="1"/>
          <p:nvPr/>
        </p:nvSpPr>
        <p:spPr>
          <a:xfrm>
            <a:off x="3420638" y="1374800"/>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294" name="Google Shape;1294;p29"/>
          <p:cNvCxnSpPr/>
          <p:nvPr/>
        </p:nvCxnSpPr>
        <p:spPr>
          <a:xfrm>
            <a:off x="4419600" y="207608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295" name="Google Shape;1295;p29"/>
          <p:cNvCxnSpPr/>
          <p:nvPr/>
        </p:nvCxnSpPr>
        <p:spPr>
          <a:xfrm>
            <a:off x="4404475" y="319915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296" name="Google Shape;1296;p29"/>
          <p:cNvGrpSpPr/>
          <p:nvPr/>
        </p:nvGrpSpPr>
        <p:grpSpPr>
          <a:xfrm>
            <a:off x="4755318" y="1638083"/>
            <a:ext cx="877879" cy="877818"/>
            <a:chOff x="5950075" y="854725"/>
            <a:chExt cx="2904000" cy="2668950"/>
          </a:xfrm>
        </p:grpSpPr>
        <p:sp>
          <p:nvSpPr>
            <p:cNvPr id="1297" name="Google Shape;1297;p29"/>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98" name="Google Shape;1298;p29"/>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299" name="Google Shape;1299;p29"/>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0" name="Google Shape;1300;p29"/>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1" name="Google Shape;1301;p29"/>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2" name="Google Shape;1302;p29"/>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3" name="Google Shape;1303;p29"/>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4" name="Google Shape;1304;p29"/>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5" name="Google Shape;1305;p29"/>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6" name="Google Shape;1306;p29"/>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7" name="Google Shape;1307;p29"/>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8" name="Google Shape;1308;p29"/>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09" name="Google Shape;1309;p29"/>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0" name="Google Shape;1310;p29"/>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1" name="Google Shape;1311;p29"/>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2" name="Google Shape;1312;p29"/>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3" name="Google Shape;1313;p29"/>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4" name="Google Shape;1314;p29"/>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5" name="Google Shape;1315;p29"/>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6" name="Google Shape;1316;p29"/>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7" name="Google Shape;1317;p29"/>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8" name="Google Shape;1318;p29"/>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19" name="Google Shape;1319;p29"/>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0" name="Google Shape;1320;p29"/>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1" name="Google Shape;1321;p29"/>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2" name="Google Shape;1322;p29"/>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323" name="Google Shape;1323;p29"/>
          <p:cNvGrpSpPr/>
          <p:nvPr/>
        </p:nvGrpSpPr>
        <p:grpSpPr>
          <a:xfrm>
            <a:off x="4755582" y="2821180"/>
            <a:ext cx="877298" cy="879686"/>
            <a:chOff x="2854300" y="1168125"/>
            <a:chExt cx="2904000" cy="2668950"/>
          </a:xfrm>
        </p:grpSpPr>
        <p:sp>
          <p:nvSpPr>
            <p:cNvPr id="1324" name="Google Shape;1324;p29"/>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5" name="Google Shape;1325;p29"/>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6" name="Google Shape;1326;p29"/>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7" name="Google Shape;1327;p29"/>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8" name="Google Shape;1328;p29"/>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29" name="Google Shape;1329;p29"/>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0" name="Google Shape;1330;p29"/>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1" name="Google Shape;1331;p29"/>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2" name="Google Shape;1332;p29"/>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3" name="Google Shape;1333;p29"/>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4" name="Google Shape;1334;p29"/>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5" name="Google Shape;1335;p29"/>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6" name="Google Shape;1336;p29"/>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7" name="Google Shape;1337;p29"/>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8" name="Google Shape;1338;p29"/>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39" name="Google Shape;1339;p29"/>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0" name="Google Shape;1340;p29"/>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1" name="Google Shape;1341;p29"/>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2" name="Google Shape;1342;p29"/>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3" name="Google Shape;1343;p29"/>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4" name="Google Shape;1344;p29"/>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5" name="Google Shape;1345;p29"/>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6" name="Google Shape;1346;p29"/>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7" name="Google Shape;1347;p29"/>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8" name="Google Shape;1348;p29"/>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49" name="Google Shape;1349;p29"/>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350" name="Google Shape;1350;p29"/>
          <p:cNvSpPr txBox="1"/>
          <p:nvPr/>
        </p:nvSpPr>
        <p:spPr>
          <a:xfrm>
            <a:off x="5633175" y="1973050"/>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351" name="Google Shape;1351;p29"/>
          <p:cNvSpPr txBox="1"/>
          <p:nvPr/>
        </p:nvSpPr>
        <p:spPr>
          <a:xfrm>
            <a:off x="5633175" y="3157075"/>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352" name="Google Shape;1352;p29"/>
          <p:cNvSpPr/>
          <p:nvPr/>
        </p:nvSpPr>
        <p:spPr>
          <a:xfrm>
            <a:off x="4632900" y="156160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53" name="Google Shape;1353;p29"/>
          <p:cNvSpPr/>
          <p:nvPr/>
        </p:nvSpPr>
        <p:spPr>
          <a:xfrm>
            <a:off x="4632900" y="274562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54" name="Google Shape;1354;p29"/>
          <p:cNvSpPr txBox="1"/>
          <p:nvPr/>
        </p:nvSpPr>
        <p:spPr>
          <a:xfrm>
            <a:off x="5463600" y="3783025"/>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355" name="Google Shape;1355;p29"/>
          <p:cNvSpPr txBox="1"/>
          <p:nvPr/>
        </p:nvSpPr>
        <p:spPr>
          <a:xfrm>
            <a:off x="5463600" y="1374800"/>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356" name="Google Shape;1356;p29"/>
          <p:cNvGrpSpPr/>
          <p:nvPr/>
        </p:nvGrpSpPr>
        <p:grpSpPr>
          <a:xfrm>
            <a:off x="6357243" y="1638083"/>
            <a:ext cx="877879" cy="877818"/>
            <a:chOff x="5950075" y="854725"/>
            <a:chExt cx="2904000" cy="2668950"/>
          </a:xfrm>
        </p:grpSpPr>
        <p:sp>
          <p:nvSpPr>
            <p:cNvPr id="1357" name="Google Shape;1357;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58" name="Google Shape;1358;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59" name="Google Shape;1359;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0" name="Google Shape;1360;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1" name="Google Shape;1361;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2" name="Google Shape;1362;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3" name="Google Shape;1363;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4" name="Google Shape;1364;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5" name="Google Shape;1365;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6" name="Google Shape;1366;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7" name="Google Shape;1367;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8" name="Google Shape;1368;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69" name="Google Shape;1369;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0" name="Google Shape;1370;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1" name="Google Shape;1371;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2" name="Google Shape;1372;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3" name="Google Shape;1373;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4" name="Google Shape;1374;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5" name="Google Shape;1375;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6" name="Google Shape;1376;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7" name="Google Shape;1377;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8" name="Google Shape;1378;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79" name="Google Shape;1379;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80" name="Google Shape;1380;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81" name="Google Shape;1381;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82" name="Google Shape;1382;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383" name="Google Shape;1383;p29"/>
          <p:cNvGrpSpPr/>
          <p:nvPr/>
        </p:nvGrpSpPr>
        <p:grpSpPr>
          <a:xfrm>
            <a:off x="6357507" y="2821180"/>
            <a:ext cx="877298" cy="879686"/>
            <a:chOff x="2854300" y="1168125"/>
            <a:chExt cx="2904000" cy="2668950"/>
          </a:xfrm>
        </p:grpSpPr>
        <p:sp>
          <p:nvSpPr>
            <p:cNvPr id="1384" name="Google Shape;1384;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85" name="Google Shape;1385;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86" name="Google Shape;1386;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87" name="Google Shape;1387;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88" name="Google Shape;1388;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89" name="Google Shape;1389;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0" name="Google Shape;1390;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1" name="Google Shape;1391;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2" name="Google Shape;1392;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3" name="Google Shape;1393;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4" name="Google Shape;1394;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5" name="Google Shape;1395;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6" name="Google Shape;1396;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7" name="Google Shape;1397;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8" name="Google Shape;1398;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399" name="Google Shape;1399;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0" name="Google Shape;1400;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1" name="Google Shape;1401;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2" name="Google Shape;1402;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3" name="Google Shape;1403;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4" name="Google Shape;1404;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5" name="Google Shape;1405;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6" name="Google Shape;1406;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7" name="Google Shape;1407;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8" name="Google Shape;1408;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09" name="Google Shape;1409;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1410" name="Google Shape;1410;p29"/>
          <p:cNvCxnSpPr/>
          <p:nvPr/>
        </p:nvCxnSpPr>
        <p:spPr>
          <a:xfrm>
            <a:off x="6019800" y="207608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411" name="Google Shape;1411;p29"/>
          <p:cNvCxnSpPr/>
          <p:nvPr/>
        </p:nvCxnSpPr>
        <p:spPr>
          <a:xfrm>
            <a:off x="6004675" y="319915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412" name="Google Shape;1412;p29"/>
          <p:cNvGrpSpPr/>
          <p:nvPr/>
        </p:nvGrpSpPr>
        <p:grpSpPr>
          <a:xfrm>
            <a:off x="7580393" y="2218183"/>
            <a:ext cx="877879" cy="877818"/>
            <a:chOff x="5950075" y="854725"/>
            <a:chExt cx="2904000" cy="2668950"/>
          </a:xfrm>
        </p:grpSpPr>
        <p:sp>
          <p:nvSpPr>
            <p:cNvPr id="1413" name="Google Shape;1413;p29"/>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14" name="Google Shape;1414;p29"/>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15" name="Google Shape;1415;p29"/>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16" name="Google Shape;1416;p29"/>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17" name="Google Shape;1417;p29"/>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18" name="Google Shape;1418;p29"/>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19" name="Google Shape;1419;p29"/>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0" name="Google Shape;1420;p29"/>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1" name="Google Shape;1421;p29"/>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2" name="Google Shape;1422;p29"/>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3" name="Google Shape;1423;p29"/>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4" name="Google Shape;1424;p29"/>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5" name="Google Shape;1425;p29"/>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6" name="Google Shape;1426;p29"/>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7" name="Google Shape;1427;p29"/>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8" name="Google Shape;1428;p29"/>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29" name="Google Shape;1429;p29"/>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30" name="Google Shape;1430;p29"/>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31" name="Google Shape;1431;p29"/>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32" name="Google Shape;1432;p29"/>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33" name="Google Shape;1433;p29"/>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34" name="Google Shape;1434;p29"/>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35" name="Google Shape;1435;p29"/>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36" name="Google Shape;1436;p29"/>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37" name="Google Shape;1437;p29"/>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38" name="Google Shape;1438;p29"/>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439" name="Google Shape;1439;p29"/>
          <p:cNvGrpSpPr/>
          <p:nvPr/>
        </p:nvGrpSpPr>
        <p:grpSpPr>
          <a:xfrm>
            <a:off x="7521282" y="2293780"/>
            <a:ext cx="877298" cy="879686"/>
            <a:chOff x="2854300" y="1168125"/>
            <a:chExt cx="2904000" cy="2668950"/>
          </a:xfrm>
        </p:grpSpPr>
        <p:sp>
          <p:nvSpPr>
            <p:cNvPr id="1440" name="Google Shape;1440;p29"/>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41" name="Google Shape;1441;p29"/>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42" name="Google Shape;1442;p29"/>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43" name="Google Shape;1443;p29"/>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44" name="Google Shape;1444;p29"/>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45" name="Google Shape;1445;p29"/>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46" name="Google Shape;1446;p29"/>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47" name="Google Shape;1447;p29"/>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48" name="Google Shape;1448;p29"/>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49" name="Google Shape;1449;p29"/>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0" name="Google Shape;1450;p29"/>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1" name="Google Shape;1451;p29"/>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2" name="Google Shape;1452;p29"/>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3" name="Google Shape;1453;p29"/>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4" name="Google Shape;1454;p29"/>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5" name="Google Shape;1455;p29"/>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6" name="Google Shape;1456;p29"/>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7" name="Google Shape;1457;p29"/>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8" name="Google Shape;1458;p29"/>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59" name="Google Shape;1459;p29"/>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60" name="Google Shape;1460;p29"/>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61" name="Google Shape;1461;p29"/>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62" name="Google Shape;1462;p29"/>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63" name="Google Shape;1463;p29"/>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64" name="Google Shape;1464;p29"/>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65" name="Google Shape;1465;p29"/>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1466" name="Google Shape;1466;p29"/>
          <p:cNvCxnSpPr>
            <a:endCxn id="1451" idx="3"/>
          </p:cNvCxnSpPr>
          <p:nvPr/>
        </p:nvCxnSpPr>
        <p:spPr>
          <a:xfrm>
            <a:off x="7157382" y="1923651"/>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467" name="Google Shape;1467;p29"/>
          <p:cNvCxnSpPr>
            <a:stCxn id="1399" idx="1"/>
            <a:endCxn id="1451" idx="3"/>
          </p:cNvCxnSpPr>
          <p:nvPr/>
        </p:nvCxnSpPr>
        <p:spPr>
          <a:xfrm rot="10800000" flipH="1">
            <a:off x="7234805" y="2733351"/>
            <a:ext cx="286500" cy="527400"/>
          </a:xfrm>
          <a:prstGeom prst="straightConnector1">
            <a:avLst/>
          </a:prstGeom>
          <a:noFill/>
          <a:ln w="9525" cap="flat" cmpd="sng">
            <a:solidFill>
              <a:srgbClr val="595959"/>
            </a:solidFill>
            <a:prstDash val="lgDash"/>
            <a:round/>
            <a:headEnd type="none" w="med" len="med"/>
            <a:tailEnd type="triangle" w="med" len="med"/>
          </a:ln>
        </p:spPr>
      </p:cxnSp>
      <p:sp>
        <p:nvSpPr>
          <p:cNvPr id="1468" name="Google Shape;1468;p29"/>
          <p:cNvSpPr txBox="1"/>
          <p:nvPr/>
        </p:nvSpPr>
        <p:spPr>
          <a:xfrm>
            <a:off x="7710325" y="1923650"/>
            <a:ext cx="688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469" name="Google Shape;1469;p29"/>
          <p:cNvSpPr txBox="1"/>
          <p:nvPr/>
        </p:nvSpPr>
        <p:spPr>
          <a:xfrm>
            <a:off x="436275" y="1085425"/>
            <a:ext cx="8778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CONV operation</a:t>
            </a:r>
            <a:endParaRPr sz="1100">
              <a:latin typeface="Consolas"/>
              <a:ea typeface="Consolas"/>
              <a:cs typeface="Consolas"/>
              <a:sym typeface="Consola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473"/>
        <p:cNvGrpSpPr/>
        <p:nvPr/>
      </p:nvGrpSpPr>
      <p:grpSpPr>
        <a:xfrm>
          <a:off x="0" y="0"/>
          <a:ext cx="0" cy="0"/>
          <a:chOff x="0" y="0"/>
          <a:chExt cx="0" cy="0"/>
        </a:xfrm>
      </p:grpSpPr>
      <p:grpSp>
        <p:nvGrpSpPr>
          <p:cNvPr id="1474" name="Google Shape;1474;p30"/>
          <p:cNvGrpSpPr/>
          <p:nvPr/>
        </p:nvGrpSpPr>
        <p:grpSpPr>
          <a:xfrm>
            <a:off x="576066" y="1527139"/>
            <a:ext cx="1528543" cy="1620392"/>
            <a:chOff x="347441" y="-424135"/>
            <a:chExt cx="3133544" cy="2867951"/>
          </a:xfrm>
        </p:grpSpPr>
        <p:grpSp>
          <p:nvGrpSpPr>
            <p:cNvPr id="1475" name="Google Shape;1475;p30"/>
            <p:cNvGrpSpPr/>
            <p:nvPr/>
          </p:nvGrpSpPr>
          <p:grpSpPr>
            <a:xfrm>
              <a:off x="546321" y="-424135"/>
              <a:ext cx="2934664" cy="2867951"/>
              <a:chOff x="5912911" y="-773153"/>
              <a:chExt cx="4825957" cy="4795904"/>
            </a:xfrm>
          </p:grpSpPr>
          <p:sp>
            <p:nvSpPr>
              <p:cNvPr id="1476" name="Google Shape;1476;p30"/>
              <p:cNvSpPr/>
              <p:nvPr/>
            </p:nvSpPr>
            <p:spPr>
              <a:xfrm flipH="1">
                <a:off x="6240000" y="8210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77" name="Google Shape;1477;p30"/>
              <p:cNvSpPr/>
              <p:nvPr/>
            </p:nvSpPr>
            <p:spPr>
              <a:xfrm flipH="1">
                <a:off x="62400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78" name="Google Shape;1478;p30"/>
              <p:cNvSpPr/>
              <p:nvPr/>
            </p:nvSpPr>
            <p:spPr>
              <a:xfrm flipH="1">
                <a:off x="68208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79" name="Google Shape;1479;p30"/>
              <p:cNvSpPr/>
              <p:nvPr/>
            </p:nvSpPr>
            <p:spPr>
              <a:xfrm flipH="1">
                <a:off x="7401600" y="8210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80" name="Google Shape;1480;p30"/>
              <p:cNvSpPr/>
              <p:nvPr/>
            </p:nvSpPr>
            <p:spPr>
              <a:xfrm flipH="1">
                <a:off x="5912911" y="-773153"/>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81" name="Google Shape;1481;p30"/>
              <p:cNvSpPr/>
              <p:nvPr/>
            </p:nvSpPr>
            <p:spPr>
              <a:xfrm flipH="1">
                <a:off x="10158068" y="3489951"/>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82" name="Google Shape;1482;p30"/>
              <p:cNvSpPr/>
              <p:nvPr/>
            </p:nvSpPr>
            <p:spPr>
              <a:xfrm flipH="1">
                <a:off x="62400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83" name="Google Shape;1483;p30"/>
              <p:cNvSpPr/>
              <p:nvPr/>
            </p:nvSpPr>
            <p:spPr>
              <a:xfrm flipH="1">
                <a:off x="68208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84" name="Google Shape;1484;p30"/>
              <p:cNvSpPr/>
              <p:nvPr/>
            </p:nvSpPr>
            <p:spPr>
              <a:xfrm flipH="1">
                <a:off x="74016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85" name="Google Shape;1485;p30"/>
              <p:cNvSpPr/>
              <p:nvPr/>
            </p:nvSpPr>
            <p:spPr>
              <a:xfrm flipH="1">
                <a:off x="79824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86" name="Google Shape;1486;p30"/>
              <p:cNvSpPr/>
              <p:nvPr/>
            </p:nvSpPr>
            <p:spPr>
              <a:xfrm flipH="1">
                <a:off x="8563200" y="1353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87" name="Google Shape;1487;p30"/>
              <p:cNvSpPr/>
              <p:nvPr/>
            </p:nvSpPr>
            <p:spPr>
              <a:xfrm flipH="1">
                <a:off x="62400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88" name="Google Shape;1488;p30"/>
              <p:cNvSpPr/>
              <p:nvPr/>
            </p:nvSpPr>
            <p:spPr>
              <a:xfrm flipH="1">
                <a:off x="68208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89" name="Google Shape;1489;p30"/>
              <p:cNvSpPr/>
              <p:nvPr/>
            </p:nvSpPr>
            <p:spPr>
              <a:xfrm flipH="1">
                <a:off x="74016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90" name="Google Shape;1490;p30"/>
              <p:cNvSpPr/>
              <p:nvPr/>
            </p:nvSpPr>
            <p:spPr>
              <a:xfrm flipH="1">
                <a:off x="79824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91" name="Google Shape;1491;p30"/>
              <p:cNvSpPr/>
              <p:nvPr/>
            </p:nvSpPr>
            <p:spPr>
              <a:xfrm flipH="1">
                <a:off x="8563200" y="1888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92" name="Google Shape;1492;p30"/>
              <p:cNvSpPr/>
              <p:nvPr/>
            </p:nvSpPr>
            <p:spPr>
              <a:xfrm flipH="1">
                <a:off x="62400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93" name="Google Shape;1493;p30"/>
              <p:cNvSpPr/>
              <p:nvPr/>
            </p:nvSpPr>
            <p:spPr>
              <a:xfrm flipH="1">
                <a:off x="68208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94" name="Google Shape;1494;p30"/>
              <p:cNvSpPr/>
              <p:nvPr/>
            </p:nvSpPr>
            <p:spPr>
              <a:xfrm flipH="1">
                <a:off x="74016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95" name="Google Shape;1495;p30"/>
              <p:cNvSpPr/>
              <p:nvPr/>
            </p:nvSpPr>
            <p:spPr>
              <a:xfrm flipH="1">
                <a:off x="79824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96" name="Google Shape;1496;p30"/>
              <p:cNvSpPr/>
              <p:nvPr/>
            </p:nvSpPr>
            <p:spPr>
              <a:xfrm flipH="1">
                <a:off x="8563200" y="2422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97" name="Google Shape;1497;p30"/>
              <p:cNvSpPr/>
              <p:nvPr/>
            </p:nvSpPr>
            <p:spPr>
              <a:xfrm flipH="1">
                <a:off x="62400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98" name="Google Shape;1498;p30"/>
              <p:cNvSpPr/>
              <p:nvPr/>
            </p:nvSpPr>
            <p:spPr>
              <a:xfrm flipH="1">
                <a:off x="68208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499" name="Google Shape;1499;p30"/>
              <p:cNvSpPr/>
              <p:nvPr/>
            </p:nvSpPr>
            <p:spPr>
              <a:xfrm flipH="1">
                <a:off x="74016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500" name="Google Shape;1500;p30"/>
              <p:cNvSpPr/>
              <p:nvPr/>
            </p:nvSpPr>
            <p:spPr>
              <a:xfrm flipH="1">
                <a:off x="79824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sp>
            <p:nvSpPr>
              <p:cNvPr id="1501" name="Google Shape;1501;p30"/>
              <p:cNvSpPr/>
              <p:nvPr/>
            </p:nvSpPr>
            <p:spPr>
              <a:xfrm flipH="1">
                <a:off x="8563200" y="29571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b="1"/>
              </a:p>
            </p:txBody>
          </p:sp>
        </p:grpSp>
        <p:grpSp>
          <p:nvGrpSpPr>
            <p:cNvPr id="1502" name="Google Shape;1502;p30"/>
            <p:cNvGrpSpPr/>
            <p:nvPr/>
          </p:nvGrpSpPr>
          <p:grpSpPr>
            <a:xfrm>
              <a:off x="546332" y="643484"/>
              <a:ext cx="1765922" cy="1596032"/>
              <a:chOff x="5950075" y="854725"/>
              <a:chExt cx="2904000" cy="2668950"/>
            </a:xfrm>
          </p:grpSpPr>
          <p:sp>
            <p:nvSpPr>
              <p:cNvPr id="1503" name="Google Shape;1503;p30"/>
              <p:cNvSpPr/>
              <p:nvPr/>
            </p:nvSpPr>
            <p:spPr>
              <a:xfrm flipH="1">
                <a:off x="5950075" y="8547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04" name="Google Shape;1504;p30"/>
              <p:cNvSpPr/>
              <p:nvPr/>
            </p:nvSpPr>
            <p:spPr>
              <a:xfrm flipH="1">
                <a:off x="59500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05" name="Google Shape;1505;p30"/>
              <p:cNvSpPr/>
              <p:nvPr/>
            </p:nvSpPr>
            <p:spPr>
              <a:xfrm flipH="1">
                <a:off x="65308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06" name="Google Shape;1506;p30"/>
              <p:cNvSpPr/>
              <p:nvPr/>
            </p:nvSpPr>
            <p:spPr>
              <a:xfrm flipH="1">
                <a:off x="71116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07" name="Google Shape;1507;p30"/>
              <p:cNvSpPr/>
              <p:nvPr/>
            </p:nvSpPr>
            <p:spPr>
              <a:xfrm flipH="1">
                <a:off x="76924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08" name="Google Shape;1508;p30"/>
              <p:cNvSpPr/>
              <p:nvPr/>
            </p:nvSpPr>
            <p:spPr>
              <a:xfrm flipH="1">
                <a:off x="8273275" y="8547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09" name="Google Shape;1509;p30"/>
              <p:cNvSpPr/>
              <p:nvPr/>
            </p:nvSpPr>
            <p:spPr>
              <a:xfrm flipH="1">
                <a:off x="59500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0" name="Google Shape;1510;p30"/>
              <p:cNvSpPr/>
              <p:nvPr/>
            </p:nvSpPr>
            <p:spPr>
              <a:xfrm flipH="1">
                <a:off x="65308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1" name="Google Shape;1511;p30"/>
              <p:cNvSpPr/>
              <p:nvPr/>
            </p:nvSpPr>
            <p:spPr>
              <a:xfrm flipH="1">
                <a:off x="71116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2" name="Google Shape;1512;p30"/>
              <p:cNvSpPr/>
              <p:nvPr/>
            </p:nvSpPr>
            <p:spPr>
              <a:xfrm flipH="1">
                <a:off x="76924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3" name="Google Shape;1513;p30"/>
              <p:cNvSpPr/>
              <p:nvPr/>
            </p:nvSpPr>
            <p:spPr>
              <a:xfrm flipH="1">
                <a:off x="8273275" y="13875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4" name="Google Shape;1514;p30"/>
              <p:cNvSpPr/>
              <p:nvPr/>
            </p:nvSpPr>
            <p:spPr>
              <a:xfrm flipH="1">
                <a:off x="59500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5" name="Google Shape;1515;p30"/>
              <p:cNvSpPr/>
              <p:nvPr/>
            </p:nvSpPr>
            <p:spPr>
              <a:xfrm flipH="1">
                <a:off x="65308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6" name="Google Shape;1516;p30"/>
              <p:cNvSpPr/>
              <p:nvPr/>
            </p:nvSpPr>
            <p:spPr>
              <a:xfrm flipH="1">
                <a:off x="71116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7" name="Google Shape;1517;p30"/>
              <p:cNvSpPr/>
              <p:nvPr/>
            </p:nvSpPr>
            <p:spPr>
              <a:xfrm flipH="1">
                <a:off x="76924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8" name="Google Shape;1518;p30"/>
              <p:cNvSpPr/>
              <p:nvPr/>
            </p:nvSpPr>
            <p:spPr>
              <a:xfrm flipH="1">
                <a:off x="8273275" y="19219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19" name="Google Shape;1519;p30"/>
              <p:cNvSpPr/>
              <p:nvPr/>
            </p:nvSpPr>
            <p:spPr>
              <a:xfrm flipH="1">
                <a:off x="59500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0" name="Google Shape;1520;p30"/>
              <p:cNvSpPr/>
              <p:nvPr/>
            </p:nvSpPr>
            <p:spPr>
              <a:xfrm flipH="1">
                <a:off x="65308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1" name="Google Shape;1521;p30"/>
              <p:cNvSpPr/>
              <p:nvPr/>
            </p:nvSpPr>
            <p:spPr>
              <a:xfrm flipH="1">
                <a:off x="71116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2" name="Google Shape;1522;p30"/>
              <p:cNvSpPr/>
              <p:nvPr/>
            </p:nvSpPr>
            <p:spPr>
              <a:xfrm flipH="1">
                <a:off x="76924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3" name="Google Shape;1523;p30"/>
              <p:cNvSpPr/>
              <p:nvPr/>
            </p:nvSpPr>
            <p:spPr>
              <a:xfrm flipH="1">
                <a:off x="8273275" y="24564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4" name="Google Shape;1524;p30"/>
              <p:cNvSpPr/>
              <p:nvPr/>
            </p:nvSpPr>
            <p:spPr>
              <a:xfrm flipH="1">
                <a:off x="59500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5" name="Google Shape;1525;p30"/>
              <p:cNvSpPr/>
              <p:nvPr/>
            </p:nvSpPr>
            <p:spPr>
              <a:xfrm flipH="1">
                <a:off x="65308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6" name="Google Shape;1526;p30"/>
              <p:cNvSpPr/>
              <p:nvPr/>
            </p:nvSpPr>
            <p:spPr>
              <a:xfrm flipH="1">
                <a:off x="71116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7" name="Google Shape;1527;p30"/>
              <p:cNvSpPr/>
              <p:nvPr/>
            </p:nvSpPr>
            <p:spPr>
              <a:xfrm flipH="1">
                <a:off x="76924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28" name="Google Shape;1528;p30"/>
              <p:cNvSpPr/>
              <p:nvPr/>
            </p:nvSpPr>
            <p:spPr>
              <a:xfrm flipH="1">
                <a:off x="8273275" y="29908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529" name="Google Shape;1529;p30"/>
            <p:cNvGrpSpPr/>
            <p:nvPr/>
          </p:nvGrpSpPr>
          <p:grpSpPr>
            <a:xfrm>
              <a:off x="347441" y="757786"/>
              <a:ext cx="1765922" cy="1596032"/>
              <a:chOff x="2854300" y="1168125"/>
              <a:chExt cx="2904000" cy="2668950"/>
            </a:xfrm>
          </p:grpSpPr>
          <p:sp>
            <p:nvSpPr>
              <p:cNvPr id="1530" name="Google Shape;1530;p30"/>
              <p:cNvSpPr/>
              <p:nvPr/>
            </p:nvSpPr>
            <p:spPr>
              <a:xfrm flipH="1">
                <a:off x="2854300" y="1168125"/>
                <a:ext cx="2904000" cy="26673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1" name="Google Shape;1531;p30"/>
              <p:cNvSpPr/>
              <p:nvPr/>
            </p:nvSpPr>
            <p:spPr>
              <a:xfrm flipH="1">
                <a:off x="28543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2" name="Google Shape;1532;p30"/>
              <p:cNvSpPr/>
              <p:nvPr/>
            </p:nvSpPr>
            <p:spPr>
              <a:xfrm flipH="1">
                <a:off x="34351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3" name="Google Shape;1533;p30"/>
              <p:cNvSpPr/>
              <p:nvPr/>
            </p:nvSpPr>
            <p:spPr>
              <a:xfrm flipH="1">
                <a:off x="40159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4" name="Google Shape;1534;p30"/>
              <p:cNvSpPr/>
              <p:nvPr/>
            </p:nvSpPr>
            <p:spPr>
              <a:xfrm flipH="1">
                <a:off x="45967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5" name="Google Shape;1535;p30"/>
              <p:cNvSpPr/>
              <p:nvPr/>
            </p:nvSpPr>
            <p:spPr>
              <a:xfrm flipH="1">
                <a:off x="5177500" y="11681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6" name="Google Shape;1536;p30"/>
              <p:cNvSpPr/>
              <p:nvPr/>
            </p:nvSpPr>
            <p:spPr>
              <a:xfrm flipH="1">
                <a:off x="28543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7" name="Google Shape;1537;p30"/>
              <p:cNvSpPr/>
              <p:nvPr/>
            </p:nvSpPr>
            <p:spPr>
              <a:xfrm flipH="1">
                <a:off x="34351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8" name="Google Shape;1538;p30"/>
              <p:cNvSpPr/>
              <p:nvPr/>
            </p:nvSpPr>
            <p:spPr>
              <a:xfrm flipH="1">
                <a:off x="40159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39" name="Google Shape;1539;p30"/>
              <p:cNvSpPr/>
              <p:nvPr/>
            </p:nvSpPr>
            <p:spPr>
              <a:xfrm flipH="1">
                <a:off x="45967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0" name="Google Shape;1540;p30"/>
              <p:cNvSpPr/>
              <p:nvPr/>
            </p:nvSpPr>
            <p:spPr>
              <a:xfrm flipH="1">
                <a:off x="5177500" y="17009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1" name="Google Shape;1541;p30"/>
              <p:cNvSpPr/>
              <p:nvPr/>
            </p:nvSpPr>
            <p:spPr>
              <a:xfrm flipH="1">
                <a:off x="28543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2" name="Google Shape;1542;p30"/>
              <p:cNvSpPr/>
              <p:nvPr/>
            </p:nvSpPr>
            <p:spPr>
              <a:xfrm flipH="1">
                <a:off x="34351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3" name="Google Shape;1543;p30"/>
              <p:cNvSpPr/>
              <p:nvPr/>
            </p:nvSpPr>
            <p:spPr>
              <a:xfrm flipH="1">
                <a:off x="40159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4" name="Google Shape;1544;p30"/>
              <p:cNvSpPr/>
              <p:nvPr/>
            </p:nvSpPr>
            <p:spPr>
              <a:xfrm flipH="1">
                <a:off x="45967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5" name="Google Shape;1545;p30"/>
              <p:cNvSpPr/>
              <p:nvPr/>
            </p:nvSpPr>
            <p:spPr>
              <a:xfrm flipH="1">
                <a:off x="5177500" y="22353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6" name="Google Shape;1546;p30"/>
              <p:cNvSpPr/>
              <p:nvPr/>
            </p:nvSpPr>
            <p:spPr>
              <a:xfrm flipH="1">
                <a:off x="28543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7" name="Google Shape;1547;p30"/>
              <p:cNvSpPr/>
              <p:nvPr/>
            </p:nvSpPr>
            <p:spPr>
              <a:xfrm flipH="1">
                <a:off x="34351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8" name="Google Shape;1548;p30"/>
              <p:cNvSpPr/>
              <p:nvPr/>
            </p:nvSpPr>
            <p:spPr>
              <a:xfrm flipH="1">
                <a:off x="40159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49" name="Google Shape;1549;p30"/>
              <p:cNvSpPr/>
              <p:nvPr/>
            </p:nvSpPr>
            <p:spPr>
              <a:xfrm flipH="1">
                <a:off x="45967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50" name="Google Shape;1550;p30"/>
              <p:cNvSpPr/>
              <p:nvPr/>
            </p:nvSpPr>
            <p:spPr>
              <a:xfrm flipH="1">
                <a:off x="5177500" y="276982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51" name="Google Shape;1551;p30"/>
              <p:cNvSpPr/>
              <p:nvPr/>
            </p:nvSpPr>
            <p:spPr>
              <a:xfrm flipH="1">
                <a:off x="28543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52" name="Google Shape;1552;p30"/>
              <p:cNvSpPr/>
              <p:nvPr/>
            </p:nvSpPr>
            <p:spPr>
              <a:xfrm flipH="1">
                <a:off x="34351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53" name="Google Shape;1553;p30"/>
              <p:cNvSpPr/>
              <p:nvPr/>
            </p:nvSpPr>
            <p:spPr>
              <a:xfrm flipH="1">
                <a:off x="40159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54" name="Google Shape;1554;p30"/>
              <p:cNvSpPr/>
              <p:nvPr/>
            </p:nvSpPr>
            <p:spPr>
              <a:xfrm flipH="1">
                <a:off x="45967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55" name="Google Shape;1555;p30"/>
              <p:cNvSpPr/>
              <p:nvPr/>
            </p:nvSpPr>
            <p:spPr>
              <a:xfrm flipH="1">
                <a:off x="5177500" y="3304275"/>
                <a:ext cx="580800" cy="532800"/>
              </a:xfrm>
              <a:prstGeom prst="rect">
                <a:avLst/>
              </a:prstGeom>
              <a:gradFill>
                <a:gsLst>
                  <a:gs pos="0">
                    <a:srgbClr val="C9DAF8"/>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1556" name="Google Shape;1556;p30"/>
          <p:cNvGrpSpPr/>
          <p:nvPr/>
        </p:nvGrpSpPr>
        <p:grpSpPr>
          <a:xfrm>
            <a:off x="2086852" y="1410187"/>
            <a:ext cx="921407" cy="797461"/>
            <a:chOff x="3229840" y="362425"/>
            <a:chExt cx="921407" cy="797461"/>
          </a:xfrm>
        </p:grpSpPr>
        <p:sp>
          <p:nvSpPr>
            <p:cNvPr id="1557" name="Google Shape;1557;p30"/>
            <p:cNvSpPr/>
            <p:nvPr/>
          </p:nvSpPr>
          <p:spPr>
            <a:xfrm flipH="1">
              <a:off x="3311643" y="44585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58" name="Google Shape;1558;p30"/>
            <p:cNvSpPr/>
            <p:nvPr/>
          </p:nvSpPr>
          <p:spPr>
            <a:xfrm flipH="1">
              <a:off x="3393447" y="362425"/>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59" name="Google Shape;1559;p30"/>
            <p:cNvSpPr/>
            <p:nvPr/>
          </p:nvSpPr>
          <p:spPr>
            <a:xfrm flipH="1">
              <a:off x="3229840" y="529286"/>
              <a:ext cx="757800" cy="6306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560" name="Google Shape;1560;p30"/>
          <p:cNvGrpSpPr/>
          <p:nvPr/>
        </p:nvGrpSpPr>
        <p:grpSpPr>
          <a:xfrm>
            <a:off x="2086840" y="2637211"/>
            <a:ext cx="921400" cy="785200"/>
            <a:chOff x="2467840" y="1786561"/>
            <a:chExt cx="921400" cy="785200"/>
          </a:xfrm>
        </p:grpSpPr>
        <p:sp>
          <p:nvSpPr>
            <p:cNvPr id="1561" name="Google Shape;1561;p30"/>
            <p:cNvSpPr/>
            <p:nvPr/>
          </p:nvSpPr>
          <p:spPr>
            <a:xfrm flipH="1">
              <a:off x="2631440" y="17865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62" name="Google Shape;1562;p30"/>
            <p:cNvSpPr/>
            <p:nvPr/>
          </p:nvSpPr>
          <p:spPr>
            <a:xfrm flipH="1">
              <a:off x="2549640" y="18638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63" name="Google Shape;1563;p30"/>
            <p:cNvSpPr/>
            <p:nvPr/>
          </p:nvSpPr>
          <p:spPr>
            <a:xfrm flipH="1">
              <a:off x="2467840" y="194116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564" name="Google Shape;1564;p30"/>
          <p:cNvGrpSpPr/>
          <p:nvPr/>
        </p:nvGrpSpPr>
        <p:grpSpPr>
          <a:xfrm>
            <a:off x="3459918" y="1333283"/>
            <a:ext cx="877879" cy="877818"/>
            <a:chOff x="5950075" y="854725"/>
            <a:chExt cx="2904000" cy="2668950"/>
          </a:xfrm>
        </p:grpSpPr>
        <p:sp>
          <p:nvSpPr>
            <p:cNvPr id="1565" name="Google Shape;1565;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66" name="Google Shape;1566;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67" name="Google Shape;1567;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68" name="Google Shape;1568;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69" name="Google Shape;1569;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0" name="Google Shape;1570;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1" name="Google Shape;1571;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2" name="Google Shape;1572;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3" name="Google Shape;1573;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4" name="Google Shape;1574;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5" name="Google Shape;1575;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6" name="Google Shape;1576;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7" name="Google Shape;1577;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8" name="Google Shape;1578;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79" name="Google Shape;1579;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0" name="Google Shape;1580;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1" name="Google Shape;1581;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2" name="Google Shape;1582;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3" name="Google Shape;1583;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4" name="Google Shape;1584;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5" name="Google Shape;1585;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6" name="Google Shape;1586;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7" name="Google Shape;1587;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8" name="Google Shape;1588;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89" name="Google Shape;1589;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90" name="Google Shape;1590;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591" name="Google Shape;1591;p30"/>
          <p:cNvGrpSpPr/>
          <p:nvPr/>
        </p:nvGrpSpPr>
        <p:grpSpPr>
          <a:xfrm>
            <a:off x="3460182" y="2516380"/>
            <a:ext cx="877298" cy="879686"/>
            <a:chOff x="2854300" y="1168125"/>
            <a:chExt cx="2904000" cy="2668950"/>
          </a:xfrm>
        </p:grpSpPr>
        <p:sp>
          <p:nvSpPr>
            <p:cNvPr id="1592" name="Google Shape;1592;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93" name="Google Shape;1593;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94" name="Google Shape;1594;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95" name="Google Shape;1595;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96" name="Google Shape;1596;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97" name="Google Shape;1597;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98" name="Google Shape;1598;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599" name="Google Shape;1599;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0" name="Google Shape;1600;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1" name="Google Shape;1601;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2" name="Google Shape;1602;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3" name="Google Shape;1603;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4" name="Google Shape;1604;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5" name="Google Shape;1605;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6" name="Google Shape;1606;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7" name="Google Shape;1607;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8" name="Google Shape;1608;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09" name="Google Shape;1609;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10" name="Google Shape;1610;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11" name="Google Shape;1611;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12" name="Google Shape;1612;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13" name="Google Shape;1613;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14" name="Google Shape;1614;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15" name="Google Shape;1615;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16" name="Google Shape;1616;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17" name="Google Shape;1617;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1618" name="Google Shape;1618;p30"/>
          <p:cNvCxnSpPr>
            <a:stCxn id="1491" idx="1"/>
            <a:endCxn id="1559" idx="3"/>
          </p:cNvCxnSpPr>
          <p:nvPr/>
        </p:nvCxnSpPr>
        <p:spPr>
          <a:xfrm rot="10800000" flipH="1">
            <a:off x="1631510" y="1892364"/>
            <a:ext cx="455400" cy="6240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19" name="Google Shape;1619;p30"/>
          <p:cNvCxnSpPr>
            <a:stCxn id="1491" idx="1"/>
            <a:endCxn id="1563" idx="3"/>
          </p:cNvCxnSpPr>
          <p:nvPr/>
        </p:nvCxnSpPr>
        <p:spPr>
          <a:xfrm>
            <a:off x="1631510" y="2516364"/>
            <a:ext cx="455400" cy="590700"/>
          </a:xfrm>
          <a:prstGeom prst="curvedConnector3">
            <a:avLst>
              <a:gd name="adj1" fmla="val 49992"/>
            </a:avLst>
          </a:prstGeom>
          <a:noFill/>
          <a:ln w="9525" cap="flat" cmpd="sng">
            <a:solidFill>
              <a:srgbClr val="595959"/>
            </a:solidFill>
            <a:prstDash val="solid"/>
            <a:round/>
            <a:headEnd type="none" w="med" len="med"/>
            <a:tailEnd type="none" w="med" len="med"/>
          </a:ln>
        </p:spPr>
      </p:cxnSp>
      <p:cxnSp>
        <p:nvCxnSpPr>
          <p:cNvPr id="1620" name="Google Shape;1620;p30"/>
          <p:cNvCxnSpPr/>
          <p:nvPr/>
        </p:nvCxnSpPr>
        <p:spPr>
          <a:xfrm>
            <a:off x="3019250" y="1771300"/>
            <a:ext cx="360300" cy="1800"/>
          </a:xfrm>
          <a:prstGeom prst="straightConnector1">
            <a:avLst/>
          </a:prstGeom>
          <a:noFill/>
          <a:ln w="9525" cap="flat" cmpd="sng">
            <a:solidFill>
              <a:srgbClr val="595959"/>
            </a:solidFill>
            <a:prstDash val="dash"/>
            <a:round/>
            <a:headEnd type="none" w="med" len="med"/>
            <a:tailEnd type="triangle" w="med" len="med"/>
          </a:ln>
        </p:spPr>
      </p:cxnSp>
      <p:cxnSp>
        <p:nvCxnSpPr>
          <p:cNvPr id="1621" name="Google Shape;1621;p30"/>
          <p:cNvCxnSpPr/>
          <p:nvPr/>
        </p:nvCxnSpPr>
        <p:spPr>
          <a:xfrm>
            <a:off x="3019250" y="3028900"/>
            <a:ext cx="360300" cy="1800"/>
          </a:xfrm>
          <a:prstGeom prst="straightConnector1">
            <a:avLst/>
          </a:prstGeom>
          <a:noFill/>
          <a:ln w="9525" cap="flat" cmpd="sng">
            <a:solidFill>
              <a:srgbClr val="595959"/>
            </a:solidFill>
            <a:prstDash val="dash"/>
            <a:round/>
            <a:headEnd type="none" w="med" len="med"/>
            <a:tailEnd type="triangle" w="med" len="med"/>
          </a:ln>
        </p:spPr>
      </p:cxnSp>
      <p:sp>
        <p:nvSpPr>
          <p:cNvPr id="1622" name="Google Shape;1622;p30"/>
          <p:cNvSpPr txBox="1"/>
          <p:nvPr/>
        </p:nvSpPr>
        <p:spPr>
          <a:xfrm>
            <a:off x="733300" y="3214500"/>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NxNx3</a:t>
            </a:r>
            <a:endParaRPr sz="1100">
              <a:latin typeface="Consolas"/>
              <a:ea typeface="Consolas"/>
              <a:cs typeface="Consolas"/>
              <a:sym typeface="Consolas"/>
            </a:endParaRPr>
          </a:p>
        </p:txBody>
      </p:sp>
      <p:sp>
        <p:nvSpPr>
          <p:cNvPr id="1623" name="Google Shape;1623;p30"/>
          <p:cNvSpPr txBox="1"/>
          <p:nvPr/>
        </p:nvSpPr>
        <p:spPr>
          <a:xfrm>
            <a:off x="4337475" y="1668238"/>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24" name="Google Shape;1624;p30"/>
          <p:cNvSpPr txBox="1"/>
          <p:nvPr/>
        </p:nvSpPr>
        <p:spPr>
          <a:xfrm>
            <a:off x="4337475" y="2821000"/>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25" name="Google Shape;1625;p30"/>
          <p:cNvSpPr txBox="1"/>
          <p:nvPr/>
        </p:nvSpPr>
        <p:spPr>
          <a:xfrm>
            <a:off x="3649225" y="3478225"/>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MxM</a:t>
            </a:r>
            <a:endParaRPr sz="1100">
              <a:latin typeface="Consolas"/>
              <a:ea typeface="Consolas"/>
              <a:cs typeface="Consolas"/>
              <a:sym typeface="Consolas"/>
            </a:endParaRPr>
          </a:p>
        </p:txBody>
      </p:sp>
      <p:sp>
        <p:nvSpPr>
          <p:cNvPr id="1626" name="Google Shape;1626;p30"/>
          <p:cNvSpPr txBox="1"/>
          <p:nvPr/>
        </p:nvSpPr>
        <p:spPr>
          <a:xfrm>
            <a:off x="3649238" y="1070000"/>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MxM</a:t>
            </a:r>
            <a:endParaRPr sz="1100">
              <a:latin typeface="Consolas"/>
              <a:ea typeface="Consolas"/>
              <a:cs typeface="Consolas"/>
              <a:sym typeface="Consolas"/>
            </a:endParaRPr>
          </a:p>
        </p:txBody>
      </p:sp>
      <p:cxnSp>
        <p:nvCxnSpPr>
          <p:cNvPr id="1627" name="Google Shape;1627;p30"/>
          <p:cNvCxnSpPr/>
          <p:nvPr/>
        </p:nvCxnSpPr>
        <p:spPr>
          <a:xfrm>
            <a:off x="4648200" y="177128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628" name="Google Shape;1628;p30"/>
          <p:cNvCxnSpPr/>
          <p:nvPr/>
        </p:nvCxnSpPr>
        <p:spPr>
          <a:xfrm>
            <a:off x="4633075" y="289435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629" name="Google Shape;1629;p30"/>
          <p:cNvGrpSpPr/>
          <p:nvPr/>
        </p:nvGrpSpPr>
        <p:grpSpPr>
          <a:xfrm>
            <a:off x="4983918" y="1333283"/>
            <a:ext cx="877879" cy="877818"/>
            <a:chOff x="5950075" y="854725"/>
            <a:chExt cx="2904000" cy="2668950"/>
          </a:xfrm>
        </p:grpSpPr>
        <p:sp>
          <p:nvSpPr>
            <p:cNvPr id="1630" name="Google Shape;1630;p30"/>
            <p:cNvSpPr/>
            <p:nvPr/>
          </p:nvSpPr>
          <p:spPr>
            <a:xfrm flipH="1">
              <a:off x="5950075" y="854725"/>
              <a:ext cx="2904000" cy="26673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1" name="Google Shape;1631;p30"/>
            <p:cNvSpPr/>
            <p:nvPr/>
          </p:nvSpPr>
          <p:spPr>
            <a:xfrm flipH="1">
              <a:off x="59500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2" name="Google Shape;1632;p30"/>
            <p:cNvSpPr/>
            <p:nvPr/>
          </p:nvSpPr>
          <p:spPr>
            <a:xfrm flipH="1">
              <a:off x="65308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3" name="Google Shape;1633;p30"/>
            <p:cNvSpPr/>
            <p:nvPr/>
          </p:nvSpPr>
          <p:spPr>
            <a:xfrm flipH="1">
              <a:off x="71116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4" name="Google Shape;1634;p30"/>
            <p:cNvSpPr/>
            <p:nvPr/>
          </p:nvSpPr>
          <p:spPr>
            <a:xfrm flipH="1">
              <a:off x="76924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5" name="Google Shape;1635;p30"/>
            <p:cNvSpPr/>
            <p:nvPr/>
          </p:nvSpPr>
          <p:spPr>
            <a:xfrm flipH="1">
              <a:off x="8273275" y="8547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6" name="Google Shape;1636;p30"/>
            <p:cNvSpPr/>
            <p:nvPr/>
          </p:nvSpPr>
          <p:spPr>
            <a:xfrm flipH="1">
              <a:off x="59500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7" name="Google Shape;1637;p30"/>
            <p:cNvSpPr/>
            <p:nvPr/>
          </p:nvSpPr>
          <p:spPr>
            <a:xfrm flipH="1">
              <a:off x="65308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8" name="Google Shape;1638;p30"/>
            <p:cNvSpPr/>
            <p:nvPr/>
          </p:nvSpPr>
          <p:spPr>
            <a:xfrm flipH="1">
              <a:off x="71116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39" name="Google Shape;1639;p30"/>
            <p:cNvSpPr/>
            <p:nvPr/>
          </p:nvSpPr>
          <p:spPr>
            <a:xfrm flipH="1">
              <a:off x="76924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0" name="Google Shape;1640;p30"/>
            <p:cNvSpPr/>
            <p:nvPr/>
          </p:nvSpPr>
          <p:spPr>
            <a:xfrm flipH="1">
              <a:off x="8273275" y="13875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1" name="Google Shape;1641;p30"/>
            <p:cNvSpPr/>
            <p:nvPr/>
          </p:nvSpPr>
          <p:spPr>
            <a:xfrm flipH="1">
              <a:off x="59500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2" name="Google Shape;1642;p30"/>
            <p:cNvSpPr/>
            <p:nvPr/>
          </p:nvSpPr>
          <p:spPr>
            <a:xfrm flipH="1">
              <a:off x="65308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3" name="Google Shape;1643;p30"/>
            <p:cNvSpPr/>
            <p:nvPr/>
          </p:nvSpPr>
          <p:spPr>
            <a:xfrm flipH="1">
              <a:off x="71116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4" name="Google Shape;1644;p30"/>
            <p:cNvSpPr/>
            <p:nvPr/>
          </p:nvSpPr>
          <p:spPr>
            <a:xfrm flipH="1">
              <a:off x="76924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5" name="Google Shape;1645;p30"/>
            <p:cNvSpPr/>
            <p:nvPr/>
          </p:nvSpPr>
          <p:spPr>
            <a:xfrm flipH="1">
              <a:off x="8273275" y="19219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6" name="Google Shape;1646;p30"/>
            <p:cNvSpPr/>
            <p:nvPr/>
          </p:nvSpPr>
          <p:spPr>
            <a:xfrm flipH="1">
              <a:off x="59500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7" name="Google Shape;1647;p30"/>
            <p:cNvSpPr/>
            <p:nvPr/>
          </p:nvSpPr>
          <p:spPr>
            <a:xfrm flipH="1">
              <a:off x="65308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8" name="Google Shape;1648;p30"/>
            <p:cNvSpPr/>
            <p:nvPr/>
          </p:nvSpPr>
          <p:spPr>
            <a:xfrm flipH="1">
              <a:off x="71116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49" name="Google Shape;1649;p30"/>
            <p:cNvSpPr/>
            <p:nvPr/>
          </p:nvSpPr>
          <p:spPr>
            <a:xfrm flipH="1">
              <a:off x="76924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50" name="Google Shape;1650;p30"/>
            <p:cNvSpPr/>
            <p:nvPr/>
          </p:nvSpPr>
          <p:spPr>
            <a:xfrm flipH="1">
              <a:off x="8273275" y="245642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51" name="Google Shape;1651;p30"/>
            <p:cNvSpPr/>
            <p:nvPr/>
          </p:nvSpPr>
          <p:spPr>
            <a:xfrm flipH="1">
              <a:off x="59500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52" name="Google Shape;1652;p30"/>
            <p:cNvSpPr/>
            <p:nvPr/>
          </p:nvSpPr>
          <p:spPr>
            <a:xfrm flipH="1">
              <a:off x="65308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53" name="Google Shape;1653;p30"/>
            <p:cNvSpPr/>
            <p:nvPr/>
          </p:nvSpPr>
          <p:spPr>
            <a:xfrm flipH="1">
              <a:off x="71116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54" name="Google Shape;1654;p30"/>
            <p:cNvSpPr/>
            <p:nvPr/>
          </p:nvSpPr>
          <p:spPr>
            <a:xfrm flipH="1">
              <a:off x="76924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55" name="Google Shape;1655;p30"/>
            <p:cNvSpPr/>
            <p:nvPr/>
          </p:nvSpPr>
          <p:spPr>
            <a:xfrm flipH="1">
              <a:off x="8273275" y="2990875"/>
              <a:ext cx="580800" cy="532800"/>
            </a:xfrm>
            <a:prstGeom prst="rect">
              <a:avLst/>
            </a:prstGeom>
            <a:gradFill>
              <a:gsLst>
                <a:gs pos="0">
                  <a:srgbClr val="69D4F4">
                    <a:alpha val="26274"/>
                  </a:srgbClr>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656" name="Google Shape;1656;p30"/>
          <p:cNvGrpSpPr/>
          <p:nvPr/>
        </p:nvGrpSpPr>
        <p:grpSpPr>
          <a:xfrm>
            <a:off x="4984182" y="2516380"/>
            <a:ext cx="877298" cy="879686"/>
            <a:chOff x="2854300" y="1168125"/>
            <a:chExt cx="2904000" cy="2668950"/>
          </a:xfrm>
        </p:grpSpPr>
        <p:sp>
          <p:nvSpPr>
            <p:cNvPr id="1657" name="Google Shape;1657;p30"/>
            <p:cNvSpPr/>
            <p:nvPr/>
          </p:nvSpPr>
          <p:spPr>
            <a:xfrm flipH="1">
              <a:off x="2854300" y="1168125"/>
              <a:ext cx="2904000" cy="26673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58" name="Google Shape;1658;p30"/>
            <p:cNvSpPr/>
            <p:nvPr/>
          </p:nvSpPr>
          <p:spPr>
            <a:xfrm flipH="1">
              <a:off x="28543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59" name="Google Shape;1659;p30"/>
            <p:cNvSpPr/>
            <p:nvPr/>
          </p:nvSpPr>
          <p:spPr>
            <a:xfrm flipH="1">
              <a:off x="34351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0" name="Google Shape;1660;p30"/>
            <p:cNvSpPr/>
            <p:nvPr/>
          </p:nvSpPr>
          <p:spPr>
            <a:xfrm flipH="1">
              <a:off x="40159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1" name="Google Shape;1661;p30"/>
            <p:cNvSpPr/>
            <p:nvPr/>
          </p:nvSpPr>
          <p:spPr>
            <a:xfrm flipH="1">
              <a:off x="45967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2" name="Google Shape;1662;p30"/>
            <p:cNvSpPr/>
            <p:nvPr/>
          </p:nvSpPr>
          <p:spPr>
            <a:xfrm flipH="1">
              <a:off x="5177500" y="11681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3" name="Google Shape;1663;p30"/>
            <p:cNvSpPr/>
            <p:nvPr/>
          </p:nvSpPr>
          <p:spPr>
            <a:xfrm flipH="1">
              <a:off x="28543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4" name="Google Shape;1664;p30"/>
            <p:cNvSpPr/>
            <p:nvPr/>
          </p:nvSpPr>
          <p:spPr>
            <a:xfrm flipH="1">
              <a:off x="34351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5" name="Google Shape;1665;p30"/>
            <p:cNvSpPr/>
            <p:nvPr/>
          </p:nvSpPr>
          <p:spPr>
            <a:xfrm flipH="1">
              <a:off x="40159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6" name="Google Shape;1666;p30"/>
            <p:cNvSpPr/>
            <p:nvPr/>
          </p:nvSpPr>
          <p:spPr>
            <a:xfrm flipH="1">
              <a:off x="45967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7" name="Google Shape;1667;p30"/>
            <p:cNvSpPr/>
            <p:nvPr/>
          </p:nvSpPr>
          <p:spPr>
            <a:xfrm flipH="1">
              <a:off x="5177500" y="17009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8" name="Google Shape;1668;p30"/>
            <p:cNvSpPr/>
            <p:nvPr/>
          </p:nvSpPr>
          <p:spPr>
            <a:xfrm flipH="1">
              <a:off x="28543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69" name="Google Shape;1669;p30"/>
            <p:cNvSpPr/>
            <p:nvPr/>
          </p:nvSpPr>
          <p:spPr>
            <a:xfrm flipH="1">
              <a:off x="34351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0" name="Google Shape;1670;p30"/>
            <p:cNvSpPr/>
            <p:nvPr/>
          </p:nvSpPr>
          <p:spPr>
            <a:xfrm flipH="1">
              <a:off x="40159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1" name="Google Shape;1671;p30"/>
            <p:cNvSpPr/>
            <p:nvPr/>
          </p:nvSpPr>
          <p:spPr>
            <a:xfrm flipH="1">
              <a:off x="45967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2" name="Google Shape;1672;p30"/>
            <p:cNvSpPr/>
            <p:nvPr/>
          </p:nvSpPr>
          <p:spPr>
            <a:xfrm flipH="1">
              <a:off x="5177500" y="22353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3" name="Google Shape;1673;p30"/>
            <p:cNvSpPr/>
            <p:nvPr/>
          </p:nvSpPr>
          <p:spPr>
            <a:xfrm flipH="1">
              <a:off x="28543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4" name="Google Shape;1674;p30"/>
            <p:cNvSpPr/>
            <p:nvPr/>
          </p:nvSpPr>
          <p:spPr>
            <a:xfrm flipH="1">
              <a:off x="34351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5" name="Google Shape;1675;p30"/>
            <p:cNvSpPr/>
            <p:nvPr/>
          </p:nvSpPr>
          <p:spPr>
            <a:xfrm flipH="1">
              <a:off x="40159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6" name="Google Shape;1676;p30"/>
            <p:cNvSpPr/>
            <p:nvPr/>
          </p:nvSpPr>
          <p:spPr>
            <a:xfrm flipH="1">
              <a:off x="45967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7" name="Google Shape;1677;p30"/>
            <p:cNvSpPr/>
            <p:nvPr/>
          </p:nvSpPr>
          <p:spPr>
            <a:xfrm flipH="1">
              <a:off x="5177500" y="276982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8" name="Google Shape;1678;p30"/>
            <p:cNvSpPr/>
            <p:nvPr/>
          </p:nvSpPr>
          <p:spPr>
            <a:xfrm flipH="1">
              <a:off x="28543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79" name="Google Shape;1679;p30"/>
            <p:cNvSpPr/>
            <p:nvPr/>
          </p:nvSpPr>
          <p:spPr>
            <a:xfrm flipH="1">
              <a:off x="34351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0" name="Google Shape;1680;p30"/>
            <p:cNvSpPr/>
            <p:nvPr/>
          </p:nvSpPr>
          <p:spPr>
            <a:xfrm flipH="1">
              <a:off x="40159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1" name="Google Shape;1681;p30"/>
            <p:cNvSpPr/>
            <p:nvPr/>
          </p:nvSpPr>
          <p:spPr>
            <a:xfrm flipH="1">
              <a:off x="45967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2" name="Google Shape;1682;p30"/>
            <p:cNvSpPr/>
            <p:nvPr/>
          </p:nvSpPr>
          <p:spPr>
            <a:xfrm flipH="1">
              <a:off x="5177500" y="3304275"/>
              <a:ext cx="580800" cy="532800"/>
            </a:xfrm>
            <a:prstGeom prst="rect">
              <a:avLst/>
            </a:prstGeom>
            <a:gradFill>
              <a:gsLst>
                <a:gs pos="0">
                  <a:srgbClr val="B6D7A8"/>
                </a:gs>
                <a:gs pos="64000">
                  <a:srgbClr val="A4C2F4"/>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1683" name="Google Shape;1683;p30"/>
          <p:cNvSpPr txBox="1"/>
          <p:nvPr/>
        </p:nvSpPr>
        <p:spPr>
          <a:xfrm>
            <a:off x="5861775" y="1668250"/>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+b1</a:t>
            </a:r>
            <a:endParaRPr sz="1100">
              <a:latin typeface="Consolas"/>
              <a:ea typeface="Consolas"/>
              <a:cs typeface="Consolas"/>
              <a:sym typeface="Consolas"/>
            </a:endParaRPr>
          </a:p>
        </p:txBody>
      </p:sp>
      <p:sp>
        <p:nvSpPr>
          <p:cNvPr id="1684" name="Google Shape;1684;p30"/>
          <p:cNvSpPr txBox="1"/>
          <p:nvPr/>
        </p:nvSpPr>
        <p:spPr>
          <a:xfrm>
            <a:off x="5861775" y="2852275"/>
            <a:ext cx="282000" cy="207900"/>
          </a:xfrm>
          <a:prstGeom prst="rect">
            <a:avLst/>
          </a:prstGeom>
          <a:noFill/>
          <a:ln>
            <a:noFill/>
          </a:ln>
        </p:spPr>
        <p:txBody>
          <a:bodyPr spcFirstLastPara="1" wrap="square" lIns="0" tIns="0" rIns="0" bIns="0" anchor="t" anchorCtr="0">
            <a:noAutofit/>
          </a:bodyPr>
          <a:lstStyle/>
          <a:p>
            <a:r>
              <a:rPr lang="en" sz="1100">
                <a:latin typeface="Consolas"/>
                <a:ea typeface="Consolas"/>
                <a:cs typeface="Consolas"/>
                <a:sym typeface="Consolas"/>
              </a:rPr>
              <a:t>+b2</a:t>
            </a:r>
            <a:endParaRPr sz="1100">
              <a:latin typeface="Consolas"/>
              <a:ea typeface="Consolas"/>
              <a:cs typeface="Consolas"/>
              <a:sym typeface="Consolas"/>
            </a:endParaRPr>
          </a:p>
        </p:txBody>
      </p:sp>
      <p:sp>
        <p:nvSpPr>
          <p:cNvPr id="1685" name="Google Shape;1685;p30"/>
          <p:cNvSpPr/>
          <p:nvPr/>
        </p:nvSpPr>
        <p:spPr>
          <a:xfrm>
            <a:off x="4861500" y="1256800"/>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6" name="Google Shape;1686;p30"/>
          <p:cNvSpPr/>
          <p:nvPr/>
        </p:nvSpPr>
        <p:spPr>
          <a:xfrm>
            <a:off x="4861500" y="2440825"/>
            <a:ext cx="1329900" cy="1030800"/>
          </a:xfrm>
          <a:prstGeom prst="bracketPair">
            <a:avLst/>
          </a:prstGeom>
          <a:no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87" name="Google Shape;1687;p30"/>
          <p:cNvSpPr txBox="1"/>
          <p:nvPr/>
        </p:nvSpPr>
        <p:spPr>
          <a:xfrm>
            <a:off x="5692200" y="3478225"/>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ReLU</a:t>
            </a:r>
            <a:endParaRPr sz="1100">
              <a:latin typeface="Consolas"/>
              <a:ea typeface="Consolas"/>
              <a:cs typeface="Consolas"/>
              <a:sym typeface="Consolas"/>
            </a:endParaRPr>
          </a:p>
        </p:txBody>
      </p:sp>
      <p:sp>
        <p:nvSpPr>
          <p:cNvPr id="1688" name="Google Shape;1688;p30"/>
          <p:cNvSpPr txBox="1"/>
          <p:nvPr/>
        </p:nvSpPr>
        <p:spPr>
          <a:xfrm>
            <a:off x="5692200" y="1070000"/>
            <a:ext cx="499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ReLU</a:t>
            </a:r>
            <a:endParaRPr sz="1100">
              <a:latin typeface="Consolas"/>
              <a:ea typeface="Consolas"/>
              <a:cs typeface="Consolas"/>
              <a:sym typeface="Consolas"/>
            </a:endParaRPr>
          </a:p>
        </p:txBody>
      </p:sp>
      <p:grpSp>
        <p:nvGrpSpPr>
          <p:cNvPr id="1689" name="Google Shape;1689;p30"/>
          <p:cNvGrpSpPr/>
          <p:nvPr/>
        </p:nvGrpSpPr>
        <p:grpSpPr>
          <a:xfrm>
            <a:off x="6585843" y="1333283"/>
            <a:ext cx="877879" cy="877818"/>
            <a:chOff x="5950075" y="854725"/>
            <a:chExt cx="2904000" cy="2668950"/>
          </a:xfrm>
        </p:grpSpPr>
        <p:sp>
          <p:nvSpPr>
            <p:cNvPr id="1690" name="Google Shape;1690;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1" name="Google Shape;1691;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2" name="Google Shape;1692;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3" name="Google Shape;1693;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4" name="Google Shape;1694;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5" name="Google Shape;1695;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6" name="Google Shape;1696;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7" name="Google Shape;1697;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8" name="Google Shape;1698;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99" name="Google Shape;1699;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0" name="Google Shape;1700;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1" name="Google Shape;1701;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2" name="Google Shape;1702;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3" name="Google Shape;1703;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4" name="Google Shape;1704;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5" name="Google Shape;1705;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6" name="Google Shape;1706;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7" name="Google Shape;1707;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8" name="Google Shape;1708;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09" name="Google Shape;1709;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0" name="Google Shape;1710;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1" name="Google Shape;1711;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2" name="Google Shape;1712;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3" name="Google Shape;1713;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4" name="Google Shape;1714;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5" name="Google Shape;1715;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716" name="Google Shape;1716;p30"/>
          <p:cNvGrpSpPr/>
          <p:nvPr/>
        </p:nvGrpSpPr>
        <p:grpSpPr>
          <a:xfrm>
            <a:off x="6586107" y="2516380"/>
            <a:ext cx="877298" cy="879686"/>
            <a:chOff x="2854300" y="1168125"/>
            <a:chExt cx="2904000" cy="2668950"/>
          </a:xfrm>
        </p:grpSpPr>
        <p:sp>
          <p:nvSpPr>
            <p:cNvPr id="1717" name="Google Shape;1717;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8" name="Google Shape;1718;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19" name="Google Shape;1719;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0" name="Google Shape;1720;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1" name="Google Shape;1721;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2" name="Google Shape;1722;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3" name="Google Shape;1723;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4" name="Google Shape;1724;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5" name="Google Shape;1725;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6" name="Google Shape;1726;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7" name="Google Shape;1727;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8" name="Google Shape;1728;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29" name="Google Shape;1729;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0" name="Google Shape;1730;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1" name="Google Shape;1731;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2" name="Google Shape;1732;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3" name="Google Shape;1733;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4" name="Google Shape;1734;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5" name="Google Shape;1735;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6" name="Google Shape;1736;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7" name="Google Shape;1737;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8" name="Google Shape;1738;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39" name="Google Shape;1739;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40" name="Google Shape;1740;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41" name="Google Shape;1741;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42" name="Google Shape;1742;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1743" name="Google Shape;1743;p30"/>
          <p:cNvCxnSpPr/>
          <p:nvPr/>
        </p:nvCxnSpPr>
        <p:spPr>
          <a:xfrm>
            <a:off x="6248400" y="1771288"/>
            <a:ext cx="274200" cy="1800"/>
          </a:xfrm>
          <a:prstGeom prst="straightConnector1">
            <a:avLst/>
          </a:prstGeom>
          <a:noFill/>
          <a:ln w="9525" cap="flat" cmpd="sng">
            <a:solidFill>
              <a:srgbClr val="595959"/>
            </a:solidFill>
            <a:prstDash val="dash"/>
            <a:round/>
            <a:headEnd type="none" w="med" len="med"/>
            <a:tailEnd type="triangle" w="med" len="med"/>
          </a:ln>
        </p:spPr>
      </p:cxnSp>
      <p:cxnSp>
        <p:nvCxnSpPr>
          <p:cNvPr id="1744" name="Google Shape;1744;p30"/>
          <p:cNvCxnSpPr/>
          <p:nvPr/>
        </p:nvCxnSpPr>
        <p:spPr>
          <a:xfrm>
            <a:off x="6233275" y="2894350"/>
            <a:ext cx="274200" cy="1800"/>
          </a:xfrm>
          <a:prstGeom prst="straightConnector1">
            <a:avLst/>
          </a:prstGeom>
          <a:noFill/>
          <a:ln w="9525" cap="flat" cmpd="sng">
            <a:solidFill>
              <a:srgbClr val="595959"/>
            </a:solidFill>
            <a:prstDash val="dash"/>
            <a:round/>
            <a:headEnd type="none" w="med" len="med"/>
            <a:tailEnd type="triangle" w="med" len="med"/>
          </a:ln>
        </p:spPr>
      </p:cxnSp>
      <p:grpSp>
        <p:nvGrpSpPr>
          <p:cNvPr id="1745" name="Google Shape;1745;p30"/>
          <p:cNvGrpSpPr/>
          <p:nvPr/>
        </p:nvGrpSpPr>
        <p:grpSpPr>
          <a:xfrm>
            <a:off x="7808993" y="1913383"/>
            <a:ext cx="877879" cy="877818"/>
            <a:chOff x="5950075" y="854725"/>
            <a:chExt cx="2904000" cy="2668950"/>
          </a:xfrm>
        </p:grpSpPr>
        <p:sp>
          <p:nvSpPr>
            <p:cNvPr id="1746" name="Google Shape;1746;p30"/>
            <p:cNvSpPr/>
            <p:nvPr/>
          </p:nvSpPr>
          <p:spPr>
            <a:xfrm flipH="1">
              <a:off x="5950075" y="854725"/>
              <a:ext cx="2904000" cy="26673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47" name="Google Shape;1747;p30"/>
            <p:cNvSpPr/>
            <p:nvPr/>
          </p:nvSpPr>
          <p:spPr>
            <a:xfrm flipH="1">
              <a:off x="59500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48" name="Google Shape;1748;p30"/>
            <p:cNvSpPr/>
            <p:nvPr/>
          </p:nvSpPr>
          <p:spPr>
            <a:xfrm flipH="1">
              <a:off x="65308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49" name="Google Shape;1749;p30"/>
            <p:cNvSpPr/>
            <p:nvPr/>
          </p:nvSpPr>
          <p:spPr>
            <a:xfrm flipH="1">
              <a:off x="71116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0" name="Google Shape;1750;p30"/>
            <p:cNvSpPr/>
            <p:nvPr/>
          </p:nvSpPr>
          <p:spPr>
            <a:xfrm flipH="1">
              <a:off x="76924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1" name="Google Shape;1751;p30"/>
            <p:cNvSpPr/>
            <p:nvPr/>
          </p:nvSpPr>
          <p:spPr>
            <a:xfrm flipH="1">
              <a:off x="8273275" y="8547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2" name="Google Shape;1752;p30"/>
            <p:cNvSpPr/>
            <p:nvPr/>
          </p:nvSpPr>
          <p:spPr>
            <a:xfrm flipH="1">
              <a:off x="59500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3" name="Google Shape;1753;p30"/>
            <p:cNvSpPr/>
            <p:nvPr/>
          </p:nvSpPr>
          <p:spPr>
            <a:xfrm flipH="1">
              <a:off x="65308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4" name="Google Shape;1754;p30"/>
            <p:cNvSpPr/>
            <p:nvPr/>
          </p:nvSpPr>
          <p:spPr>
            <a:xfrm flipH="1">
              <a:off x="71116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5" name="Google Shape;1755;p30"/>
            <p:cNvSpPr/>
            <p:nvPr/>
          </p:nvSpPr>
          <p:spPr>
            <a:xfrm flipH="1">
              <a:off x="76924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6" name="Google Shape;1756;p30"/>
            <p:cNvSpPr/>
            <p:nvPr/>
          </p:nvSpPr>
          <p:spPr>
            <a:xfrm flipH="1">
              <a:off x="8273275" y="13875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7" name="Google Shape;1757;p30"/>
            <p:cNvSpPr/>
            <p:nvPr/>
          </p:nvSpPr>
          <p:spPr>
            <a:xfrm flipH="1">
              <a:off x="59500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8" name="Google Shape;1758;p30"/>
            <p:cNvSpPr/>
            <p:nvPr/>
          </p:nvSpPr>
          <p:spPr>
            <a:xfrm flipH="1">
              <a:off x="65308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59" name="Google Shape;1759;p30"/>
            <p:cNvSpPr/>
            <p:nvPr/>
          </p:nvSpPr>
          <p:spPr>
            <a:xfrm flipH="1">
              <a:off x="71116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0" name="Google Shape;1760;p30"/>
            <p:cNvSpPr/>
            <p:nvPr/>
          </p:nvSpPr>
          <p:spPr>
            <a:xfrm flipH="1">
              <a:off x="76924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1" name="Google Shape;1761;p30"/>
            <p:cNvSpPr/>
            <p:nvPr/>
          </p:nvSpPr>
          <p:spPr>
            <a:xfrm flipH="1">
              <a:off x="8273275" y="19219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2" name="Google Shape;1762;p30"/>
            <p:cNvSpPr/>
            <p:nvPr/>
          </p:nvSpPr>
          <p:spPr>
            <a:xfrm flipH="1">
              <a:off x="59500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3" name="Google Shape;1763;p30"/>
            <p:cNvSpPr/>
            <p:nvPr/>
          </p:nvSpPr>
          <p:spPr>
            <a:xfrm flipH="1">
              <a:off x="65308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4" name="Google Shape;1764;p30"/>
            <p:cNvSpPr/>
            <p:nvPr/>
          </p:nvSpPr>
          <p:spPr>
            <a:xfrm flipH="1">
              <a:off x="71116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5" name="Google Shape;1765;p30"/>
            <p:cNvSpPr/>
            <p:nvPr/>
          </p:nvSpPr>
          <p:spPr>
            <a:xfrm flipH="1">
              <a:off x="76924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6" name="Google Shape;1766;p30"/>
            <p:cNvSpPr/>
            <p:nvPr/>
          </p:nvSpPr>
          <p:spPr>
            <a:xfrm flipH="1">
              <a:off x="8273275" y="245642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7" name="Google Shape;1767;p30"/>
            <p:cNvSpPr/>
            <p:nvPr/>
          </p:nvSpPr>
          <p:spPr>
            <a:xfrm flipH="1">
              <a:off x="59500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8" name="Google Shape;1768;p30"/>
            <p:cNvSpPr/>
            <p:nvPr/>
          </p:nvSpPr>
          <p:spPr>
            <a:xfrm flipH="1">
              <a:off x="65308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69" name="Google Shape;1769;p30"/>
            <p:cNvSpPr/>
            <p:nvPr/>
          </p:nvSpPr>
          <p:spPr>
            <a:xfrm flipH="1">
              <a:off x="71116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0" name="Google Shape;1770;p30"/>
            <p:cNvSpPr/>
            <p:nvPr/>
          </p:nvSpPr>
          <p:spPr>
            <a:xfrm flipH="1">
              <a:off x="76924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1" name="Google Shape;1771;p30"/>
            <p:cNvSpPr/>
            <p:nvPr/>
          </p:nvSpPr>
          <p:spPr>
            <a:xfrm flipH="1">
              <a:off x="8273275" y="2990875"/>
              <a:ext cx="580800" cy="5328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1772" name="Google Shape;1772;p30"/>
          <p:cNvGrpSpPr/>
          <p:nvPr/>
        </p:nvGrpSpPr>
        <p:grpSpPr>
          <a:xfrm>
            <a:off x="7749832" y="2014655"/>
            <a:ext cx="877298" cy="879686"/>
            <a:chOff x="2854300" y="1168125"/>
            <a:chExt cx="2904000" cy="2668950"/>
          </a:xfrm>
        </p:grpSpPr>
        <p:sp>
          <p:nvSpPr>
            <p:cNvPr id="1773" name="Google Shape;1773;p30"/>
            <p:cNvSpPr/>
            <p:nvPr/>
          </p:nvSpPr>
          <p:spPr>
            <a:xfrm flipH="1">
              <a:off x="2854300" y="1168125"/>
              <a:ext cx="2904000" cy="26673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4" name="Google Shape;1774;p30"/>
            <p:cNvSpPr/>
            <p:nvPr/>
          </p:nvSpPr>
          <p:spPr>
            <a:xfrm flipH="1">
              <a:off x="28543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5" name="Google Shape;1775;p30"/>
            <p:cNvSpPr/>
            <p:nvPr/>
          </p:nvSpPr>
          <p:spPr>
            <a:xfrm flipH="1">
              <a:off x="34351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6" name="Google Shape;1776;p30"/>
            <p:cNvSpPr/>
            <p:nvPr/>
          </p:nvSpPr>
          <p:spPr>
            <a:xfrm flipH="1">
              <a:off x="40159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7" name="Google Shape;1777;p30"/>
            <p:cNvSpPr/>
            <p:nvPr/>
          </p:nvSpPr>
          <p:spPr>
            <a:xfrm flipH="1">
              <a:off x="45967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8" name="Google Shape;1778;p30"/>
            <p:cNvSpPr/>
            <p:nvPr/>
          </p:nvSpPr>
          <p:spPr>
            <a:xfrm flipH="1">
              <a:off x="5177500" y="11681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79" name="Google Shape;1779;p30"/>
            <p:cNvSpPr/>
            <p:nvPr/>
          </p:nvSpPr>
          <p:spPr>
            <a:xfrm flipH="1">
              <a:off x="28543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0" name="Google Shape;1780;p30"/>
            <p:cNvSpPr/>
            <p:nvPr/>
          </p:nvSpPr>
          <p:spPr>
            <a:xfrm flipH="1">
              <a:off x="34351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1" name="Google Shape;1781;p30"/>
            <p:cNvSpPr/>
            <p:nvPr/>
          </p:nvSpPr>
          <p:spPr>
            <a:xfrm flipH="1">
              <a:off x="40159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2" name="Google Shape;1782;p30"/>
            <p:cNvSpPr/>
            <p:nvPr/>
          </p:nvSpPr>
          <p:spPr>
            <a:xfrm flipH="1">
              <a:off x="45967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3" name="Google Shape;1783;p30"/>
            <p:cNvSpPr/>
            <p:nvPr/>
          </p:nvSpPr>
          <p:spPr>
            <a:xfrm flipH="1">
              <a:off x="5177500" y="17009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4" name="Google Shape;1784;p30"/>
            <p:cNvSpPr/>
            <p:nvPr/>
          </p:nvSpPr>
          <p:spPr>
            <a:xfrm flipH="1">
              <a:off x="28543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5" name="Google Shape;1785;p30"/>
            <p:cNvSpPr/>
            <p:nvPr/>
          </p:nvSpPr>
          <p:spPr>
            <a:xfrm flipH="1">
              <a:off x="34351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6" name="Google Shape;1786;p30"/>
            <p:cNvSpPr/>
            <p:nvPr/>
          </p:nvSpPr>
          <p:spPr>
            <a:xfrm flipH="1">
              <a:off x="40159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7" name="Google Shape;1787;p30"/>
            <p:cNvSpPr/>
            <p:nvPr/>
          </p:nvSpPr>
          <p:spPr>
            <a:xfrm flipH="1">
              <a:off x="45967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8" name="Google Shape;1788;p30"/>
            <p:cNvSpPr/>
            <p:nvPr/>
          </p:nvSpPr>
          <p:spPr>
            <a:xfrm flipH="1">
              <a:off x="5177500" y="22353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89" name="Google Shape;1789;p30"/>
            <p:cNvSpPr/>
            <p:nvPr/>
          </p:nvSpPr>
          <p:spPr>
            <a:xfrm flipH="1">
              <a:off x="28543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0" name="Google Shape;1790;p30"/>
            <p:cNvSpPr/>
            <p:nvPr/>
          </p:nvSpPr>
          <p:spPr>
            <a:xfrm flipH="1">
              <a:off x="34351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1" name="Google Shape;1791;p30"/>
            <p:cNvSpPr/>
            <p:nvPr/>
          </p:nvSpPr>
          <p:spPr>
            <a:xfrm flipH="1">
              <a:off x="40159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2" name="Google Shape;1792;p30"/>
            <p:cNvSpPr/>
            <p:nvPr/>
          </p:nvSpPr>
          <p:spPr>
            <a:xfrm flipH="1">
              <a:off x="45967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3" name="Google Shape;1793;p30"/>
            <p:cNvSpPr/>
            <p:nvPr/>
          </p:nvSpPr>
          <p:spPr>
            <a:xfrm flipH="1">
              <a:off x="5177500" y="276982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4" name="Google Shape;1794;p30"/>
            <p:cNvSpPr/>
            <p:nvPr/>
          </p:nvSpPr>
          <p:spPr>
            <a:xfrm flipH="1">
              <a:off x="28543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5" name="Google Shape;1795;p30"/>
            <p:cNvSpPr/>
            <p:nvPr/>
          </p:nvSpPr>
          <p:spPr>
            <a:xfrm flipH="1">
              <a:off x="34351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6" name="Google Shape;1796;p30"/>
            <p:cNvSpPr/>
            <p:nvPr/>
          </p:nvSpPr>
          <p:spPr>
            <a:xfrm flipH="1">
              <a:off x="40159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7" name="Google Shape;1797;p30"/>
            <p:cNvSpPr/>
            <p:nvPr/>
          </p:nvSpPr>
          <p:spPr>
            <a:xfrm flipH="1">
              <a:off x="45967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798" name="Google Shape;1798;p30"/>
            <p:cNvSpPr/>
            <p:nvPr/>
          </p:nvSpPr>
          <p:spPr>
            <a:xfrm flipH="1">
              <a:off x="5177500" y="3304275"/>
              <a:ext cx="580800" cy="532800"/>
            </a:xfrm>
            <a:prstGeom prst="rect">
              <a:avLst/>
            </a:prstGeom>
            <a:gradFill>
              <a:gsLst>
                <a:gs pos="0">
                  <a:srgbClr val="E0EDBA"/>
                </a:gs>
                <a:gs pos="100000">
                  <a:srgbClr val="DE87F1"/>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1799" name="Google Shape;1799;p30"/>
          <p:cNvCxnSpPr>
            <a:endCxn id="1784" idx="3"/>
          </p:cNvCxnSpPr>
          <p:nvPr/>
        </p:nvCxnSpPr>
        <p:spPr>
          <a:xfrm>
            <a:off x="7385932" y="1644526"/>
            <a:ext cx="363900" cy="809700"/>
          </a:xfrm>
          <a:prstGeom prst="straightConnector1">
            <a:avLst/>
          </a:prstGeom>
          <a:noFill/>
          <a:ln w="9525" cap="flat" cmpd="sng">
            <a:solidFill>
              <a:srgbClr val="595959"/>
            </a:solidFill>
            <a:prstDash val="dash"/>
            <a:round/>
            <a:headEnd type="none" w="med" len="med"/>
            <a:tailEnd type="triangle" w="med" len="med"/>
          </a:ln>
        </p:spPr>
      </p:cxnSp>
      <p:cxnSp>
        <p:nvCxnSpPr>
          <p:cNvPr id="1800" name="Google Shape;1800;p30"/>
          <p:cNvCxnSpPr>
            <a:stCxn id="1732" idx="1"/>
            <a:endCxn id="1784" idx="3"/>
          </p:cNvCxnSpPr>
          <p:nvPr/>
        </p:nvCxnSpPr>
        <p:spPr>
          <a:xfrm rot="10800000" flipH="1">
            <a:off x="7463405" y="2454351"/>
            <a:ext cx="286500" cy="501600"/>
          </a:xfrm>
          <a:prstGeom prst="straightConnector1">
            <a:avLst/>
          </a:prstGeom>
          <a:noFill/>
          <a:ln w="9525" cap="flat" cmpd="sng">
            <a:solidFill>
              <a:srgbClr val="595959"/>
            </a:solidFill>
            <a:prstDash val="lgDash"/>
            <a:round/>
            <a:headEnd type="none" w="med" len="med"/>
            <a:tailEnd type="triangle" w="med" len="med"/>
          </a:ln>
        </p:spPr>
      </p:cxnSp>
      <p:sp>
        <p:nvSpPr>
          <p:cNvPr id="1801" name="Google Shape;1801;p30"/>
          <p:cNvSpPr txBox="1"/>
          <p:nvPr/>
        </p:nvSpPr>
        <p:spPr>
          <a:xfrm>
            <a:off x="7938925" y="1618850"/>
            <a:ext cx="6882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MxMX2</a:t>
            </a:r>
            <a:endParaRPr sz="1100">
              <a:latin typeface="Consolas"/>
              <a:ea typeface="Consolas"/>
              <a:cs typeface="Consolas"/>
              <a:sym typeface="Consolas"/>
            </a:endParaRPr>
          </a:p>
        </p:txBody>
      </p:sp>
      <p:sp>
        <p:nvSpPr>
          <p:cNvPr id="1802" name="Google Shape;1802;p30"/>
          <p:cNvSpPr txBox="1"/>
          <p:nvPr/>
        </p:nvSpPr>
        <p:spPr>
          <a:xfrm>
            <a:off x="664875" y="780625"/>
            <a:ext cx="877800" cy="207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CONV operation</a:t>
            </a:r>
            <a:endParaRPr sz="1100">
              <a:latin typeface="Consolas"/>
              <a:ea typeface="Consolas"/>
              <a:cs typeface="Consolas"/>
              <a:sym typeface="Consolas"/>
            </a:endParaRPr>
          </a:p>
        </p:txBody>
      </p:sp>
      <p:sp>
        <p:nvSpPr>
          <p:cNvPr id="1803" name="Google Shape;1803;p30"/>
          <p:cNvSpPr/>
          <p:nvPr/>
        </p:nvSpPr>
        <p:spPr>
          <a:xfrm flipH="1">
            <a:off x="873690" y="3935311"/>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04" name="Google Shape;1804;p30"/>
          <p:cNvSpPr/>
          <p:nvPr/>
        </p:nvSpPr>
        <p:spPr>
          <a:xfrm flipH="1">
            <a:off x="664865" y="4173936"/>
            <a:ext cx="757800" cy="630600"/>
          </a:xfrm>
          <a:prstGeom prst="rect">
            <a:avLst/>
          </a:prstGeom>
          <a:gradFill>
            <a:gsLst>
              <a:gs pos="0">
                <a:srgbClr val="FFF2CC"/>
              </a:gs>
              <a:gs pos="100000">
                <a:srgbClr val="9F39D5">
                  <a:alpha val="16862"/>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805" name="Google Shape;1805;p30"/>
          <p:cNvSpPr/>
          <p:nvPr/>
        </p:nvSpPr>
        <p:spPr>
          <a:xfrm flipH="1">
            <a:off x="784865" y="4054361"/>
            <a:ext cx="757800" cy="630600"/>
          </a:xfrm>
          <a:prstGeom prst="rect">
            <a:avLst/>
          </a:prstGeom>
          <a:gradFill>
            <a:gsLst>
              <a:gs pos="0">
                <a:srgbClr val="D8EDBA">
                  <a:alpha val="57647"/>
                </a:srgbClr>
              </a:gs>
              <a:gs pos="100000">
                <a:srgbClr val="FE9696">
                  <a:alpha val="73725"/>
                </a:srgbClr>
              </a:gs>
            </a:gsLst>
            <a:lin ang="13500032" scaled="0"/>
          </a:gra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100000">
              <a:srgbClr val="B0DAF1"/>
            </a:gs>
          </a:gsLst>
          <a:lin ang="0" scaled="0"/>
        </a:gradFill>
        <a:effectLst/>
      </p:bgPr>
    </p:bg>
    <p:spTree>
      <p:nvGrpSpPr>
        <p:cNvPr id="1" name="Shape 1809"/>
        <p:cNvGrpSpPr/>
        <p:nvPr/>
      </p:nvGrpSpPr>
      <p:grpSpPr>
        <a:xfrm>
          <a:off x="0" y="0"/>
          <a:ext cx="0" cy="0"/>
          <a:chOff x="0" y="0"/>
          <a:chExt cx="0" cy="0"/>
        </a:xfrm>
      </p:grpSpPr>
      <p:sp>
        <p:nvSpPr>
          <p:cNvPr id="1810" name="Google Shape;1810;p31"/>
          <p:cNvSpPr txBox="1">
            <a:spLocks noGrp="1"/>
          </p:cNvSpPr>
          <p:nvPr>
            <p:ph type="title"/>
          </p:nvPr>
        </p:nvSpPr>
        <p:spPr>
          <a:xfrm>
            <a:off x="311700" y="2407175"/>
            <a:ext cx="8520600" cy="572700"/>
          </a:xfrm>
          <a:prstGeom prst="rect">
            <a:avLst/>
          </a:prstGeom>
        </p:spPr>
        <p:txBody>
          <a:bodyPr spcFirstLastPara="1" wrap="square" lIns="91425" tIns="91425" rIns="91425" bIns="91425" anchor="t" anchorCtr="0">
            <a:noAutofit/>
          </a:bodyPr>
          <a:lstStyle/>
          <a:p>
            <a:pPr algn="ctr"/>
            <a:r>
              <a:rPr lang="en">
                <a:solidFill>
                  <a:srgbClr val="FFFFFF"/>
                </a:solidFill>
              </a:rPr>
              <a:t>Abstract backgrounds</a:t>
            </a:r>
            <a:endParaRPr>
              <a:solidFill>
                <a:srgbClr val="FFFFFF"/>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1814"/>
        <p:cNvGrpSpPr/>
        <p:nvPr/>
      </p:nvGrpSpPr>
      <p:grpSpPr>
        <a:xfrm>
          <a:off x="0" y="0"/>
          <a:ext cx="0" cy="0"/>
          <a:chOff x="0" y="0"/>
          <a:chExt cx="0" cy="0"/>
        </a:xfrm>
      </p:grpSpPr>
      <p:sp>
        <p:nvSpPr>
          <p:cNvPr id="1815" name="Google Shape;1815;p32"/>
          <p:cNvSpPr/>
          <p:nvPr/>
        </p:nvSpPr>
        <p:spPr>
          <a:xfrm>
            <a:off x="75400" y="3101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16" name="Google Shape;1816;p32"/>
          <p:cNvSpPr/>
          <p:nvPr/>
        </p:nvSpPr>
        <p:spPr>
          <a:xfrm>
            <a:off x="1199025" y="3101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17" name="Google Shape;1817;p32"/>
          <p:cNvSpPr/>
          <p:nvPr/>
        </p:nvSpPr>
        <p:spPr>
          <a:xfrm>
            <a:off x="1829450" y="3101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18" name="Google Shape;1818;p32"/>
          <p:cNvSpPr/>
          <p:nvPr/>
        </p:nvSpPr>
        <p:spPr>
          <a:xfrm>
            <a:off x="2459875" y="3101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19" name="Google Shape;1819;p32"/>
          <p:cNvSpPr/>
          <p:nvPr/>
        </p:nvSpPr>
        <p:spPr>
          <a:xfrm>
            <a:off x="3418800" y="3101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20" name="Google Shape;1820;p32"/>
          <p:cNvSpPr/>
          <p:nvPr/>
        </p:nvSpPr>
        <p:spPr>
          <a:xfrm>
            <a:off x="4542425" y="3101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21" name="Google Shape;1821;p32"/>
          <p:cNvSpPr/>
          <p:nvPr/>
        </p:nvSpPr>
        <p:spPr>
          <a:xfrm>
            <a:off x="5172850" y="3101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22" name="Google Shape;1822;p32"/>
          <p:cNvSpPr/>
          <p:nvPr/>
        </p:nvSpPr>
        <p:spPr>
          <a:xfrm>
            <a:off x="6352275" y="3101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23" name="Google Shape;1823;p32"/>
          <p:cNvSpPr/>
          <p:nvPr/>
        </p:nvSpPr>
        <p:spPr>
          <a:xfrm>
            <a:off x="7255400" y="3101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24" name="Google Shape;1824;p32"/>
          <p:cNvSpPr/>
          <p:nvPr/>
        </p:nvSpPr>
        <p:spPr>
          <a:xfrm>
            <a:off x="8106325" y="3101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25" name="Google Shape;1825;p32"/>
          <p:cNvSpPr/>
          <p:nvPr/>
        </p:nvSpPr>
        <p:spPr>
          <a:xfrm>
            <a:off x="75713" y="5814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26" name="Google Shape;1826;p32"/>
          <p:cNvSpPr/>
          <p:nvPr/>
        </p:nvSpPr>
        <p:spPr>
          <a:xfrm>
            <a:off x="1199338" y="5814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27" name="Google Shape;1827;p32"/>
          <p:cNvSpPr/>
          <p:nvPr/>
        </p:nvSpPr>
        <p:spPr>
          <a:xfrm>
            <a:off x="1829763" y="5814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28" name="Google Shape;1828;p32"/>
          <p:cNvSpPr/>
          <p:nvPr/>
        </p:nvSpPr>
        <p:spPr>
          <a:xfrm>
            <a:off x="2460188" y="5814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29" name="Google Shape;1829;p32"/>
          <p:cNvSpPr/>
          <p:nvPr/>
        </p:nvSpPr>
        <p:spPr>
          <a:xfrm>
            <a:off x="3419113" y="5814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30" name="Google Shape;1830;p32"/>
          <p:cNvSpPr/>
          <p:nvPr/>
        </p:nvSpPr>
        <p:spPr>
          <a:xfrm>
            <a:off x="4542738" y="5814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31" name="Google Shape;1831;p32"/>
          <p:cNvSpPr/>
          <p:nvPr/>
        </p:nvSpPr>
        <p:spPr>
          <a:xfrm>
            <a:off x="5173163" y="5814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32" name="Google Shape;1832;p32"/>
          <p:cNvSpPr/>
          <p:nvPr/>
        </p:nvSpPr>
        <p:spPr>
          <a:xfrm>
            <a:off x="6352588" y="5814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33" name="Google Shape;1833;p32"/>
          <p:cNvSpPr/>
          <p:nvPr/>
        </p:nvSpPr>
        <p:spPr>
          <a:xfrm>
            <a:off x="7255713" y="5814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34" name="Google Shape;1834;p32"/>
          <p:cNvSpPr/>
          <p:nvPr/>
        </p:nvSpPr>
        <p:spPr>
          <a:xfrm>
            <a:off x="8106638" y="5814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35" name="Google Shape;1835;p32"/>
          <p:cNvSpPr/>
          <p:nvPr/>
        </p:nvSpPr>
        <p:spPr>
          <a:xfrm>
            <a:off x="75700" y="8527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36" name="Google Shape;1836;p32"/>
          <p:cNvSpPr/>
          <p:nvPr/>
        </p:nvSpPr>
        <p:spPr>
          <a:xfrm>
            <a:off x="1199325" y="8527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37" name="Google Shape;1837;p32"/>
          <p:cNvSpPr/>
          <p:nvPr/>
        </p:nvSpPr>
        <p:spPr>
          <a:xfrm>
            <a:off x="1829750" y="8527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38" name="Google Shape;1838;p32"/>
          <p:cNvSpPr/>
          <p:nvPr/>
        </p:nvSpPr>
        <p:spPr>
          <a:xfrm>
            <a:off x="2460175" y="8527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39" name="Google Shape;1839;p32"/>
          <p:cNvSpPr/>
          <p:nvPr/>
        </p:nvSpPr>
        <p:spPr>
          <a:xfrm>
            <a:off x="3419100" y="8527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40" name="Google Shape;1840;p32"/>
          <p:cNvSpPr/>
          <p:nvPr/>
        </p:nvSpPr>
        <p:spPr>
          <a:xfrm>
            <a:off x="4542725" y="8527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41" name="Google Shape;1841;p32"/>
          <p:cNvSpPr/>
          <p:nvPr/>
        </p:nvSpPr>
        <p:spPr>
          <a:xfrm>
            <a:off x="5173150" y="8527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42" name="Google Shape;1842;p32"/>
          <p:cNvSpPr/>
          <p:nvPr/>
        </p:nvSpPr>
        <p:spPr>
          <a:xfrm>
            <a:off x="6352575" y="8527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43" name="Google Shape;1843;p32"/>
          <p:cNvSpPr/>
          <p:nvPr/>
        </p:nvSpPr>
        <p:spPr>
          <a:xfrm>
            <a:off x="7255700" y="8527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44" name="Google Shape;1844;p32"/>
          <p:cNvSpPr/>
          <p:nvPr/>
        </p:nvSpPr>
        <p:spPr>
          <a:xfrm>
            <a:off x="8106625" y="8527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45" name="Google Shape;1845;p32"/>
          <p:cNvSpPr/>
          <p:nvPr/>
        </p:nvSpPr>
        <p:spPr>
          <a:xfrm>
            <a:off x="75713" y="11241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46" name="Google Shape;1846;p32"/>
          <p:cNvSpPr/>
          <p:nvPr/>
        </p:nvSpPr>
        <p:spPr>
          <a:xfrm>
            <a:off x="1199338" y="11241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47" name="Google Shape;1847;p32"/>
          <p:cNvSpPr/>
          <p:nvPr/>
        </p:nvSpPr>
        <p:spPr>
          <a:xfrm>
            <a:off x="1829763" y="11241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48" name="Google Shape;1848;p32"/>
          <p:cNvSpPr/>
          <p:nvPr/>
        </p:nvSpPr>
        <p:spPr>
          <a:xfrm>
            <a:off x="2460188" y="11241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49" name="Google Shape;1849;p32"/>
          <p:cNvSpPr/>
          <p:nvPr/>
        </p:nvSpPr>
        <p:spPr>
          <a:xfrm>
            <a:off x="3419113" y="11241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50" name="Google Shape;1850;p32"/>
          <p:cNvSpPr/>
          <p:nvPr/>
        </p:nvSpPr>
        <p:spPr>
          <a:xfrm>
            <a:off x="4542738" y="11241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51" name="Google Shape;1851;p32"/>
          <p:cNvSpPr/>
          <p:nvPr/>
        </p:nvSpPr>
        <p:spPr>
          <a:xfrm>
            <a:off x="5173163" y="11241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52" name="Google Shape;1852;p32"/>
          <p:cNvSpPr/>
          <p:nvPr/>
        </p:nvSpPr>
        <p:spPr>
          <a:xfrm>
            <a:off x="6352588" y="11241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53" name="Google Shape;1853;p32"/>
          <p:cNvSpPr/>
          <p:nvPr/>
        </p:nvSpPr>
        <p:spPr>
          <a:xfrm>
            <a:off x="7255713" y="11241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54" name="Google Shape;1854;p32"/>
          <p:cNvSpPr/>
          <p:nvPr/>
        </p:nvSpPr>
        <p:spPr>
          <a:xfrm>
            <a:off x="8106638" y="11241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55" name="Google Shape;1855;p32"/>
          <p:cNvSpPr/>
          <p:nvPr/>
        </p:nvSpPr>
        <p:spPr>
          <a:xfrm>
            <a:off x="75700" y="13954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56" name="Google Shape;1856;p32"/>
          <p:cNvSpPr/>
          <p:nvPr/>
        </p:nvSpPr>
        <p:spPr>
          <a:xfrm>
            <a:off x="1199325" y="13954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57" name="Google Shape;1857;p32"/>
          <p:cNvSpPr/>
          <p:nvPr/>
        </p:nvSpPr>
        <p:spPr>
          <a:xfrm>
            <a:off x="1829750" y="13954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58" name="Google Shape;1858;p32"/>
          <p:cNvSpPr/>
          <p:nvPr/>
        </p:nvSpPr>
        <p:spPr>
          <a:xfrm>
            <a:off x="2460175" y="13954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59" name="Google Shape;1859;p32"/>
          <p:cNvSpPr/>
          <p:nvPr/>
        </p:nvSpPr>
        <p:spPr>
          <a:xfrm>
            <a:off x="3419100" y="13954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60" name="Google Shape;1860;p32"/>
          <p:cNvSpPr/>
          <p:nvPr/>
        </p:nvSpPr>
        <p:spPr>
          <a:xfrm>
            <a:off x="4542725" y="13954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61" name="Google Shape;1861;p32"/>
          <p:cNvSpPr/>
          <p:nvPr/>
        </p:nvSpPr>
        <p:spPr>
          <a:xfrm>
            <a:off x="5173150" y="13954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62" name="Google Shape;1862;p32"/>
          <p:cNvSpPr/>
          <p:nvPr/>
        </p:nvSpPr>
        <p:spPr>
          <a:xfrm>
            <a:off x="6352575" y="13954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63" name="Google Shape;1863;p32"/>
          <p:cNvSpPr/>
          <p:nvPr/>
        </p:nvSpPr>
        <p:spPr>
          <a:xfrm>
            <a:off x="7255700" y="13954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64" name="Google Shape;1864;p32"/>
          <p:cNvSpPr/>
          <p:nvPr/>
        </p:nvSpPr>
        <p:spPr>
          <a:xfrm>
            <a:off x="8106625" y="13954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65" name="Google Shape;1865;p32"/>
          <p:cNvSpPr/>
          <p:nvPr/>
        </p:nvSpPr>
        <p:spPr>
          <a:xfrm>
            <a:off x="75713" y="16667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66" name="Google Shape;1866;p32"/>
          <p:cNvSpPr/>
          <p:nvPr/>
        </p:nvSpPr>
        <p:spPr>
          <a:xfrm>
            <a:off x="1199338" y="16667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67" name="Google Shape;1867;p32"/>
          <p:cNvSpPr/>
          <p:nvPr/>
        </p:nvSpPr>
        <p:spPr>
          <a:xfrm>
            <a:off x="1829763" y="16667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68" name="Google Shape;1868;p32"/>
          <p:cNvSpPr/>
          <p:nvPr/>
        </p:nvSpPr>
        <p:spPr>
          <a:xfrm>
            <a:off x="2460188" y="16667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69" name="Google Shape;1869;p32"/>
          <p:cNvSpPr/>
          <p:nvPr/>
        </p:nvSpPr>
        <p:spPr>
          <a:xfrm>
            <a:off x="3419113" y="16667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70" name="Google Shape;1870;p32"/>
          <p:cNvSpPr/>
          <p:nvPr/>
        </p:nvSpPr>
        <p:spPr>
          <a:xfrm>
            <a:off x="4542738" y="16667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71" name="Google Shape;1871;p32"/>
          <p:cNvSpPr/>
          <p:nvPr/>
        </p:nvSpPr>
        <p:spPr>
          <a:xfrm>
            <a:off x="5173163" y="16667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72" name="Google Shape;1872;p32"/>
          <p:cNvSpPr/>
          <p:nvPr/>
        </p:nvSpPr>
        <p:spPr>
          <a:xfrm>
            <a:off x="6352588" y="16667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73" name="Google Shape;1873;p32"/>
          <p:cNvSpPr/>
          <p:nvPr/>
        </p:nvSpPr>
        <p:spPr>
          <a:xfrm>
            <a:off x="7255713" y="16667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74" name="Google Shape;1874;p32"/>
          <p:cNvSpPr/>
          <p:nvPr/>
        </p:nvSpPr>
        <p:spPr>
          <a:xfrm>
            <a:off x="8106638" y="16667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75" name="Google Shape;1875;p32"/>
          <p:cNvSpPr/>
          <p:nvPr/>
        </p:nvSpPr>
        <p:spPr>
          <a:xfrm>
            <a:off x="75550" y="19380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76" name="Google Shape;1876;p32"/>
          <p:cNvSpPr/>
          <p:nvPr/>
        </p:nvSpPr>
        <p:spPr>
          <a:xfrm>
            <a:off x="1199175" y="19380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77" name="Google Shape;1877;p32"/>
          <p:cNvSpPr/>
          <p:nvPr/>
        </p:nvSpPr>
        <p:spPr>
          <a:xfrm>
            <a:off x="1829600" y="19380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78" name="Google Shape;1878;p32"/>
          <p:cNvSpPr/>
          <p:nvPr/>
        </p:nvSpPr>
        <p:spPr>
          <a:xfrm>
            <a:off x="2460025" y="19380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79" name="Google Shape;1879;p32"/>
          <p:cNvSpPr/>
          <p:nvPr/>
        </p:nvSpPr>
        <p:spPr>
          <a:xfrm>
            <a:off x="3418950" y="19380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80" name="Google Shape;1880;p32"/>
          <p:cNvSpPr/>
          <p:nvPr/>
        </p:nvSpPr>
        <p:spPr>
          <a:xfrm>
            <a:off x="4542575" y="19380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81" name="Google Shape;1881;p32"/>
          <p:cNvSpPr/>
          <p:nvPr/>
        </p:nvSpPr>
        <p:spPr>
          <a:xfrm>
            <a:off x="5173000" y="19380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82" name="Google Shape;1882;p32"/>
          <p:cNvSpPr/>
          <p:nvPr/>
        </p:nvSpPr>
        <p:spPr>
          <a:xfrm>
            <a:off x="6352425" y="19380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83" name="Google Shape;1883;p32"/>
          <p:cNvSpPr/>
          <p:nvPr/>
        </p:nvSpPr>
        <p:spPr>
          <a:xfrm>
            <a:off x="7255550" y="19380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84" name="Google Shape;1884;p32"/>
          <p:cNvSpPr/>
          <p:nvPr/>
        </p:nvSpPr>
        <p:spPr>
          <a:xfrm>
            <a:off x="8106475" y="19380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85" name="Google Shape;1885;p32"/>
          <p:cNvSpPr/>
          <p:nvPr/>
        </p:nvSpPr>
        <p:spPr>
          <a:xfrm>
            <a:off x="75863" y="22094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86" name="Google Shape;1886;p32"/>
          <p:cNvSpPr/>
          <p:nvPr/>
        </p:nvSpPr>
        <p:spPr>
          <a:xfrm>
            <a:off x="1199488" y="22094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87" name="Google Shape;1887;p32"/>
          <p:cNvSpPr/>
          <p:nvPr/>
        </p:nvSpPr>
        <p:spPr>
          <a:xfrm>
            <a:off x="1829913" y="22094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88" name="Google Shape;1888;p32"/>
          <p:cNvSpPr/>
          <p:nvPr/>
        </p:nvSpPr>
        <p:spPr>
          <a:xfrm>
            <a:off x="2460338" y="22094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89" name="Google Shape;1889;p32"/>
          <p:cNvSpPr/>
          <p:nvPr/>
        </p:nvSpPr>
        <p:spPr>
          <a:xfrm>
            <a:off x="3419263" y="22094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90" name="Google Shape;1890;p32"/>
          <p:cNvSpPr/>
          <p:nvPr/>
        </p:nvSpPr>
        <p:spPr>
          <a:xfrm>
            <a:off x="4542888" y="22094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91" name="Google Shape;1891;p32"/>
          <p:cNvSpPr/>
          <p:nvPr/>
        </p:nvSpPr>
        <p:spPr>
          <a:xfrm>
            <a:off x="5173313" y="22094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92" name="Google Shape;1892;p32"/>
          <p:cNvSpPr/>
          <p:nvPr/>
        </p:nvSpPr>
        <p:spPr>
          <a:xfrm>
            <a:off x="6352738" y="22094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93" name="Google Shape;1893;p32"/>
          <p:cNvSpPr/>
          <p:nvPr/>
        </p:nvSpPr>
        <p:spPr>
          <a:xfrm>
            <a:off x="7255863" y="22094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94" name="Google Shape;1894;p32"/>
          <p:cNvSpPr/>
          <p:nvPr/>
        </p:nvSpPr>
        <p:spPr>
          <a:xfrm>
            <a:off x="8106788" y="22094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95" name="Google Shape;1895;p32"/>
          <p:cNvSpPr/>
          <p:nvPr/>
        </p:nvSpPr>
        <p:spPr>
          <a:xfrm>
            <a:off x="75850" y="24807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96" name="Google Shape;1896;p32"/>
          <p:cNvSpPr/>
          <p:nvPr/>
        </p:nvSpPr>
        <p:spPr>
          <a:xfrm>
            <a:off x="1199475" y="24807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97" name="Google Shape;1897;p32"/>
          <p:cNvSpPr/>
          <p:nvPr/>
        </p:nvSpPr>
        <p:spPr>
          <a:xfrm>
            <a:off x="1829900" y="24807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98" name="Google Shape;1898;p32"/>
          <p:cNvSpPr/>
          <p:nvPr/>
        </p:nvSpPr>
        <p:spPr>
          <a:xfrm>
            <a:off x="2460325" y="24807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899" name="Google Shape;1899;p32"/>
          <p:cNvSpPr/>
          <p:nvPr/>
        </p:nvSpPr>
        <p:spPr>
          <a:xfrm>
            <a:off x="3419250" y="24807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00" name="Google Shape;1900;p32"/>
          <p:cNvSpPr/>
          <p:nvPr/>
        </p:nvSpPr>
        <p:spPr>
          <a:xfrm>
            <a:off x="4542875" y="24807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01" name="Google Shape;1901;p32"/>
          <p:cNvSpPr/>
          <p:nvPr/>
        </p:nvSpPr>
        <p:spPr>
          <a:xfrm>
            <a:off x="5173300" y="24807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02" name="Google Shape;1902;p32"/>
          <p:cNvSpPr/>
          <p:nvPr/>
        </p:nvSpPr>
        <p:spPr>
          <a:xfrm>
            <a:off x="6352725" y="24807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03" name="Google Shape;1903;p32"/>
          <p:cNvSpPr/>
          <p:nvPr/>
        </p:nvSpPr>
        <p:spPr>
          <a:xfrm>
            <a:off x="7255850" y="24807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04" name="Google Shape;1904;p32"/>
          <p:cNvSpPr/>
          <p:nvPr/>
        </p:nvSpPr>
        <p:spPr>
          <a:xfrm>
            <a:off x="8106775" y="24807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05" name="Google Shape;1905;p32"/>
          <p:cNvSpPr/>
          <p:nvPr/>
        </p:nvSpPr>
        <p:spPr>
          <a:xfrm>
            <a:off x="75863" y="27520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06" name="Google Shape;1906;p32"/>
          <p:cNvSpPr/>
          <p:nvPr/>
        </p:nvSpPr>
        <p:spPr>
          <a:xfrm>
            <a:off x="1199488" y="27520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07" name="Google Shape;1907;p32"/>
          <p:cNvSpPr/>
          <p:nvPr/>
        </p:nvSpPr>
        <p:spPr>
          <a:xfrm>
            <a:off x="1829913" y="27520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08" name="Google Shape;1908;p32"/>
          <p:cNvSpPr/>
          <p:nvPr/>
        </p:nvSpPr>
        <p:spPr>
          <a:xfrm>
            <a:off x="2460338" y="27520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09" name="Google Shape;1909;p32"/>
          <p:cNvSpPr/>
          <p:nvPr/>
        </p:nvSpPr>
        <p:spPr>
          <a:xfrm>
            <a:off x="3419263" y="27520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10" name="Google Shape;1910;p32"/>
          <p:cNvSpPr/>
          <p:nvPr/>
        </p:nvSpPr>
        <p:spPr>
          <a:xfrm>
            <a:off x="4542888" y="27520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11" name="Google Shape;1911;p32"/>
          <p:cNvSpPr/>
          <p:nvPr/>
        </p:nvSpPr>
        <p:spPr>
          <a:xfrm>
            <a:off x="5173313" y="27520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12" name="Google Shape;1912;p32"/>
          <p:cNvSpPr/>
          <p:nvPr/>
        </p:nvSpPr>
        <p:spPr>
          <a:xfrm>
            <a:off x="6352738" y="27520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13" name="Google Shape;1913;p32"/>
          <p:cNvSpPr/>
          <p:nvPr/>
        </p:nvSpPr>
        <p:spPr>
          <a:xfrm>
            <a:off x="7255863" y="27520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14" name="Google Shape;1914;p32"/>
          <p:cNvSpPr/>
          <p:nvPr/>
        </p:nvSpPr>
        <p:spPr>
          <a:xfrm>
            <a:off x="8106788" y="27520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15" name="Google Shape;1915;p32"/>
          <p:cNvSpPr/>
          <p:nvPr/>
        </p:nvSpPr>
        <p:spPr>
          <a:xfrm>
            <a:off x="75850" y="3023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16" name="Google Shape;1916;p32"/>
          <p:cNvSpPr/>
          <p:nvPr/>
        </p:nvSpPr>
        <p:spPr>
          <a:xfrm>
            <a:off x="1199475" y="3023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17" name="Google Shape;1917;p32"/>
          <p:cNvSpPr/>
          <p:nvPr/>
        </p:nvSpPr>
        <p:spPr>
          <a:xfrm>
            <a:off x="1829900" y="3023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18" name="Google Shape;1918;p32"/>
          <p:cNvSpPr/>
          <p:nvPr/>
        </p:nvSpPr>
        <p:spPr>
          <a:xfrm>
            <a:off x="2460325" y="30233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19" name="Google Shape;1919;p32"/>
          <p:cNvSpPr/>
          <p:nvPr/>
        </p:nvSpPr>
        <p:spPr>
          <a:xfrm>
            <a:off x="3419250" y="30233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20" name="Google Shape;1920;p32"/>
          <p:cNvSpPr/>
          <p:nvPr/>
        </p:nvSpPr>
        <p:spPr>
          <a:xfrm>
            <a:off x="4542875" y="30233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21" name="Google Shape;1921;p32"/>
          <p:cNvSpPr/>
          <p:nvPr/>
        </p:nvSpPr>
        <p:spPr>
          <a:xfrm>
            <a:off x="5173300" y="30233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22" name="Google Shape;1922;p32"/>
          <p:cNvSpPr/>
          <p:nvPr/>
        </p:nvSpPr>
        <p:spPr>
          <a:xfrm>
            <a:off x="6352725" y="3023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23" name="Google Shape;1923;p32"/>
          <p:cNvSpPr/>
          <p:nvPr/>
        </p:nvSpPr>
        <p:spPr>
          <a:xfrm>
            <a:off x="7255850" y="30233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24" name="Google Shape;1924;p32"/>
          <p:cNvSpPr/>
          <p:nvPr/>
        </p:nvSpPr>
        <p:spPr>
          <a:xfrm>
            <a:off x="8106775" y="30233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25" name="Google Shape;1925;p32"/>
          <p:cNvSpPr/>
          <p:nvPr/>
        </p:nvSpPr>
        <p:spPr>
          <a:xfrm>
            <a:off x="75863" y="3294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26" name="Google Shape;1926;p32"/>
          <p:cNvSpPr/>
          <p:nvPr/>
        </p:nvSpPr>
        <p:spPr>
          <a:xfrm>
            <a:off x="1199488" y="3294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27" name="Google Shape;1927;p32"/>
          <p:cNvSpPr/>
          <p:nvPr/>
        </p:nvSpPr>
        <p:spPr>
          <a:xfrm>
            <a:off x="1829913" y="3294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28" name="Google Shape;1928;p32"/>
          <p:cNvSpPr/>
          <p:nvPr/>
        </p:nvSpPr>
        <p:spPr>
          <a:xfrm>
            <a:off x="2460338" y="32947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29" name="Google Shape;1929;p32"/>
          <p:cNvSpPr/>
          <p:nvPr/>
        </p:nvSpPr>
        <p:spPr>
          <a:xfrm>
            <a:off x="3419263" y="32947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30" name="Google Shape;1930;p32"/>
          <p:cNvSpPr/>
          <p:nvPr/>
        </p:nvSpPr>
        <p:spPr>
          <a:xfrm>
            <a:off x="4542888" y="32947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31" name="Google Shape;1931;p32"/>
          <p:cNvSpPr/>
          <p:nvPr/>
        </p:nvSpPr>
        <p:spPr>
          <a:xfrm>
            <a:off x="5173313" y="32947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32" name="Google Shape;1932;p32"/>
          <p:cNvSpPr/>
          <p:nvPr/>
        </p:nvSpPr>
        <p:spPr>
          <a:xfrm>
            <a:off x="6352738" y="3294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33" name="Google Shape;1933;p32"/>
          <p:cNvSpPr/>
          <p:nvPr/>
        </p:nvSpPr>
        <p:spPr>
          <a:xfrm>
            <a:off x="7255863" y="32947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34" name="Google Shape;1934;p32"/>
          <p:cNvSpPr/>
          <p:nvPr/>
        </p:nvSpPr>
        <p:spPr>
          <a:xfrm>
            <a:off x="8106788" y="32947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35" name="Google Shape;1935;p32"/>
          <p:cNvSpPr/>
          <p:nvPr/>
        </p:nvSpPr>
        <p:spPr>
          <a:xfrm>
            <a:off x="75550" y="3566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36" name="Google Shape;1936;p32"/>
          <p:cNvSpPr/>
          <p:nvPr/>
        </p:nvSpPr>
        <p:spPr>
          <a:xfrm>
            <a:off x="1199175" y="3566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37" name="Google Shape;1937;p32"/>
          <p:cNvSpPr/>
          <p:nvPr/>
        </p:nvSpPr>
        <p:spPr>
          <a:xfrm>
            <a:off x="1829600" y="3566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38" name="Google Shape;1938;p32"/>
          <p:cNvSpPr/>
          <p:nvPr/>
        </p:nvSpPr>
        <p:spPr>
          <a:xfrm>
            <a:off x="2460025" y="35660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39" name="Google Shape;1939;p32"/>
          <p:cNvSpPr/>
          <p:nvPr/>
        </p:nvSpPr>
        <p:spPr>
          <a:xfrm>
            <a:off x="3418950" y="35660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40" name="Google Shape;1940;p32"/>
          <p:cNvSpPr/>
          <p:nvPr/>
        </p:nvSpPr>
        <p:spPr>
          <a:xfrm>
            <a:off x="4542575" y="35660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41" name="Google Shape;1941;p32"/>
          <p:cNvSpPr/>
          <p:nvPr/>
        </p:nvSpPr>
        <p:spPr>
          <a:xfrm>
            <a:off x="5173000" y="35660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42" name="Google Shape;1942;p32"/>
          <p:cNvSpPr/>
          <p:nvPr/>
        </p:nvSpPr>
        <p:spPr>
          <a:xfrm>
            <a:off x="6352425" y="3566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43" name="Google Shape;1943;p32"/>
          <p:cNvSpPr/>
          <p:nvPr/>
        </p:nvSpPr>
        <p:spPr>
          <a:xfrm>
            <a:off x="7255550" y="35660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44" name="Google Shape;1944;p32"/>
          <p:cNvSpPr/>
          <p:nvPr/>
        </p:nvSpPr>
        <p:spPr>
          <a:xfrm>
            <a:off x="8106475" y="35660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45" name="Google Shape;1945;p32"/>
          <p:cNvSpPr/>
          <p:nvPr/>
        </p:nvSpPr>
        <p:spPr>
          <a:xfrm>
            <a:off x="75863" y="3837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46" name="Google Shape;1946;p32"/>
          <p:cNvSpPr/>
          <p:nvPr/>
        </p:nvSpPr>
        <p:spPr>
          <a:xfrm>
            <a:off x="1199488" y="3837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47" name="Google Shape;1947;p32"/>
          <p:cNvSpPr/>
          <p:nvPr/>
        </p:nvSpPr>
        <p:spPr>
          <a:xfrm>
            <a:off x="1829913" y="3837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48" name="Google Shape;1948;p32"/>
          <p:cNvSpPr/>
          <p:nvPr/>
        </p:nvSpPr>
        <p:spPr>
          <a:xfrm>
            <a:off x="2460338" y="38373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49" name="Google Shape;1949;p32"/>
          <p:cNvSpPr/>
          <p:nvPr/>
        </p:nvSpPr>
        <p:spPr>
          <a:xfrm>
            <a:off x="3419263" y="38373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50" name="Google Shape;1950;p32"/>
          <p:cNvSpPr/>
          <p:nvPr/>
        </p:nvSpPr>
        <p:spPr>
          <a:xfrm>
            <a:off x="4542888" y="38373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51" name="Google Shape;1951;p32"/>
          <p:cNvSpPr/>
          <p:nvPr/>
        </p:nvSpPr>
        <p:spPr>
          <a:xfrm>
            <a:off x="5173313" y="38373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52" name="Google Shape;1952;p32"/>
          <p:cNvSpPr/>
          <p:nvPr/>
        </p:nvSpPr>
        <p:spPr>
          <a:xfrm>
            <a:off x="6352738" y="3837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53" name="Google Shape;1953;p32"/>
          <p:cNvSpPr/>
          <p:nvPr/>
        </p:nvSpPr>
        <p:spPr>
          <a:xfrm>
            <a:off x="7255863" y="38373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54" name="Google Shape;1954;p32"/>
          <p:cNvSpPr/>
          <p:nvPr/>
        </p:nvSpPr>
        <p:spPr>
          <a:xfrm>
            <a:off x="8106788" y="38373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55" name="Google Shape;1955;p32"/>
          <p:cNvSpPr/>
          <p:nvPr/>
        </p:nvSpPr>
        <p:spPr>
          <a:xfrm>
            <a:off x="75850" y="4108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56" name="Google Shape;1956;p32"/>
          <p:cNvSpPr/>
          <p:nvPr/>
        </p:nvSpPr>
        <p:spPr>
          <a:xfrm>
            <a:off x="1199475" y="4108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57" name="Google Shape;1957;p32"/>
          <p:cNvSpPr/>
          <p:nvPr/>
        </p:nvSpPr>
        <p:spPr>
          <a:xfrm>
            <a:off x="1829900" y="4108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58" name="Google Shape;1958;p32"/>
          <p:cNvSpPr/>
          <p:nvPr/>
        </p:nvSpPr>
        <p:spPr>
          <a:xfrm>
            <a:off x="2460325" y="41086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59" name="Google Shape;1959;p32"/>
          <p:cNvSpPr/>
          <p:nvPr/>
        </p:nvSpPr>
        <p:spPr>
          <a:xfrm>
            <a:off x="3419250" y="41086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60" name="Google Shape;1960;p32"/>
          <p:cNvSpPr/>
          <p:nvPr/>
        </p:nvSpPr>
        <p:spPr>
          <a:xfrm>
            <a:off x="4542875" y="41086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61" name="Google Shape;1961;p32"/>
          <p:cNvSpPr/>
          <p:nvPr/>
        </p:nvSpPr>
        <p:spPr>
          <a:xfrm>
            <a:off x="5173300" y="41086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62" name="Google Shape;1962;p32"/>
          <p:cNvSpPr/>
          <p:nvPr/>
        </p:nvSpPr>
        <p:spPr>
          <a:xfrm>
            <a:off x="6352725" y="4108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63" name="Google Shape;1963;p32"/>
          <p:cNvSpPr/>
          <p:nvPr/>
        </p:nvSpPr>
        <p:spPr>
          <a:xfrm>
            <a:off x="7255850" y="41086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64" name="Google Shape;1964;p32"/>
          <p:cNvSpPr/>
          <p:nvPr/>
        </p:nvSpPr>
        <p:spPr>
          <a:xfrm>
            <a:off x="8106775" y="41086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65" name="Google Shape;1965;p32"/>
          <p:cNvSpPr/>
          <p:nvPr/>
        </p:nvSpPr>
        <p:spPr>
          <a:xfrm>
            <a:off x="75863" y="4380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66" name="Google Shape;1966;p32"/>
          <p:cNvSpPr/>
          <p:nvPr/>
        </p:nvSpPr>
        <p:spPr>
          <a:xfrm>
            <a:off x="1199488" y="4380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67" name="Google Shape;1967;p32"/>
          <p:cNvSpPr/>
          <p:nvPr/>
        </p:nvSpPr>
        <p:spPr>
          <a:xfrm>
            <a:off x="1829913" y="4380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68" name="Google Shape;1968;p32"/>
          <p:cNvSpPr/>
          <p:nvPr/>
        </p:nvSpPr>
        <p:spPr>
          <a:xfrm>
            <a:off x="2460338" y="438000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69" name="Google Shape;1969;p32"/>
          <p:cNvSpPr/>
          <p:nvPr/>
        </p:nvSpPr>
        <p:spPr>
          <a:xfrm>
            <a:off x="3419263" y="438000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70" name="Google Shape;1970;p32"/>
          <p:cNvSpPr/>
          <p:nvPr/>
        </p:nvSpPr>
        <p:spPr>
          <a:xfrm>
            <a:off x="4542888" y="438000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71" name="Google Shape;1971;p32"/>
          <p:cNvSpPr/>
          <p:nvPr/>
        </p:nvSpPr>
        <p:spPr>
          <a:xfrm>
            <a:off x="5173313" y="438000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72" name="Google Shape;1972;p32"/>
          <p:cNvSpPr/>
          <p:nvPr/>
        </p:nvSpPr>
        <p:spPr>
          <a:xfrm>
            <a:off x="6352738" y="4380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73" name="Google Shape;1973;p32"/>
          <p:cNvSpPr/>
          <p:nvPr/>
        </p:nvSpPr>
        <p:spPr>
          <a:xfrm>
            <a:off x="7255863" y="438000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74" name="Google Shape;1974;p32"/>
          <p:cNvSpPr/>
          <p:nvPr/>
        </p:nvSpPr>
        <p:spPr>
          <a:xfrm>
            <a:off x="8106788" y="438000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75" name="Google Shape;1975;p32"/>
          <p:cNvSpPr/>
          <p:nvPr/>
        </p:nvSpPr>
        <p:spPr>
          <a:xfrm>
            <a:off x="75850" y="4651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76" name="Google Shape;1976;p32"/>
          <p:cNvSpPr/>
          <p:nvPr/>
        </p:nvSpPr>
        <p:spPr>
          <a:xfrm>
            <a:off x="1199475" y="4651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77" name="Google Shape;1977;p32"/>
          <p:cNvSpPr/>
          <p:nvPr/>
        </p:nvSpPr>
        <p:spPr>
          <a:xfrm>
            <a:off x="1829900" y="4651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78" name="Google Shape;1978;p32"/>
          <p:cNvSpPr/>
          <p:nvPr/>
        </p:nvSpPr>
        <p:spPr>
          <a:xfrm>
            <a:off x="2460325" y="465132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79" name="Google Shape;1979;p32"/>
          <p:cNvSpPr/>
          <p:nvPr/>
        </p:nvSpPr>
        <p:spPr>
          <a:xfrm>
            <a:off x="3419250" y="465132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80" name="Google Shape;1980;p32"/>
          <p:cNvSpPr/>
          <p:nvPr/>
        </p:nvSpPr>
        <p:spPr>
          <a:xfrm>
            <a:off x="4542875" y="465132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81" name="Google Shape;1981;p32"/>
          <p:cNvSpPr/>
          <p:nvPr/>
        </p:nvSpPr>
        <p:spPr>
          <a:xfrm>
            <a:off x="5173300" y="465132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82" name="Google Shape;1982;p32"/>
          <p:cNvSpPr/>
          <p:nvPr/>
        </p:nvSpPr>
        <p:spPr>
          <a:xfrm>
            <a:off x="6352725" y="4651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83" name="Google Shape;1983;p32"/>
          <p:cNvSpPr/>
          <p:nvPr/>
        </p:nvSpPr>
        <p:spPr>
          <a:xfrm>
            <a:off x="7255850" y="465132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84" name="Google Shape;1984;p32"/>
          <p:cNvSpPr/>
          <p:nvPr/>
        </p:nvSpPr>
        <p:spPr>
          <a:xfrm>
            <a:off x="8106775" y="465132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85" name="Google Shape;1985;p32"/>
          <p:cNvSpPr/>
          <p:nvPr/>
        </p:nvSpPr>
        <p:spPr>
          <a:xfrm>
            <a:off x="75863" y="4922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86" name="Google Shape;1986;p32"/>
          <p:cNvSpPr/>
          <p:nvPr/>
        </p:nvSpPr>
        <p:spPr>
          <a:xfrm>
            <a:off x="1199488" y="4922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87" name="Google Shape;1987;p32"/>
          <p:cNvSpPr/>
          <p:nvPr/>
        </p:nvSpPr>
        <p:spPr>
          <a:xfrm>
            <a:off x="1829913" y="4922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88" name="Google Shape;1988;p32"/>
          <p:cNvSpPr/>
          <p:nvPr/>
        </p:nvSpPr>
        <p:spPr>
          <a:xfrm>
            <a:off x="2460338" y="4922650"/>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89" name="Google Shape;1989;p32"/>
          <p:cNvSpPr/>
          <p:nvPr/>
        </p:nvSpPr>
        <p:spPr>
          <a:xfrm>
            <a:off x="3419263" y="4922650"/>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90" name="Google Shape;1990;p32"/>
          <p:cNvSpPr/>
          <p:nvPr/>
        </p:nvSpPr>
        <p:spPr>
          <a:xfrm>
            <a:off x="4542888" y="4922650"/>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91" name="Google Shape;1991;p32"/>
          <p:cNvSpPr/>
          <p:nvPr/>
        </p:nvSpPr>
        <p:spPr>
          <a:xfrm>
            <a:off x="5173313" y="4922650"/>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92" name="Google Shape;1992;p32"/>
          <p:cNvSpPr/>
          <p:nvPr/>
        </p:nvSpPr>
        <p:spPr>
          <a:xfrm>
            <a:off x="6352738" y="4922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93" name="Google Shape;1993;p32"/>
          <p:cNvSpPr/>
          <p:nvPr/>
        </p:nvSpPr>
        <p:spPr>
          <a:xfrm>
            <a:off x="7255863" y="4922650"/>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94" name="Google Shape;1994;p32"/>
          <p:cNvSpPr/>
          <p:nvPr/>
        </p:nvSpPr>
        <p:spPr>
          <a:xfrm>
            <a:off x="8106788" y="4922650"/>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95" name="Google Shape;1995;p32"/>
          <p:cNvSpPr/>
          <p:nvPr/>
        </p:nvSpPr>
        <p:spPr>
          <a:xfrm>
            <a:off x="75625" y="5193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96" name="Google Shape;1996;p32"/>
          <p:cNvSpPr/>
          <p:nvPr/>
        </p:nvSpPr>
        <p:spPr>
          <a:xfrm>
            <a:off x="1199250" y="5193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97" name="Google Shape;1997;p32"/>
          <p:cNvSpPr/>
          <p:nvPr/>
        </p:nvSpPr>
        <p:spPr>
          <a:xfrm>
            <a:off x="1829675" y="5193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98" name="Google Shape;1998;p32"/>
          <p:cNvSpPr/>
          <p:nvPr/>
        </p:nvSpPr>
        <p:spPr>
          <a:xfrm>
            <a:off x="2460100" y="5193975"/>
            <a:ext cx="8799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1999" name="Google Shape;1999;p32"/>
          <p:cNvSpPr/>
          <p:nvPr/>
        </p:nvSpPr>
        <p:spPr>
          <a:xfrm>
            <a:off x="3419025" y="5193975"/>
            <a:ext cx="10446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2000" name="Google Shape;2000;p32"/>
          <p:cNvSpPr/>
          <p:nvPr/>
        </p:nvSpPr>
        <p:spPr>
          <a:xfrm>
            <a:off x="4542650" y="5193975"/>
            <a:ext cx="551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2001" name="Google Shape;2001;p32"/>
          <p:cNvSpPr/>
          <p:nvPr/>
        </p:nvSpPr>
        <p:spPr>
          <a:xfrm>
            <a:off x="5173075" y="5193975"/>
            <a:ext cx="11004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2002" name="Google Shape;2002;p32"/>
          <p:cNvSpPr/>
          <p:nvPr/>
        </p:nvSpPr>
        <p:spPr>
          <a:xfrm>
            <a:off x="6352500" y="5193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2003" name="Google Shape;2003;p32"/>
          <p:cNvSpPr/>
          <p:nvPr/>
        </p:nvSpPr>
        <p:spPr>
          <a:xfrm>
            <a:off x="7255625" y="5193975"/>
            <a:ext cx="7635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
        <p:nvSpPr>
          <p:cNvPr id="2004" name="Google Shape;2004;p32"/>
          <p:cNvSpPr/>
          <p:nvPr/>
        </p:nvSpPr>
        <p:spPr>
          <a:xfrm>
            <a:off x="8106550" y="5193975"/>
            <a:ext cx="961800" cy="210900"/>
          </a:xfrm>
          <a:prstGeom prst="roundRect">
            <a:avLst>
              <a:gd name="adj" fmla="val 50000"/>
            </a:avLst>
          </a:prstGeom>
          <a:gradFill>
            <a:gsLst>
              <a:gs pos="0">
                <a:srgbClr val="E0EDBA">
                  <a:alpha val="79215"/>
                </a:srgbClr>
              </a:gs>
              <a:gs pos="100000">
                <a:srgbClr val="DE87F1">
                  <a:alpha val="39607"/>
                </a:srgbClr>
              </a:gs>
            </a:gsLst>
            <a:lin ang="13500032" scaled="0"/>
          </a:gradFill>
          <a:ln>
            <a:noFill/>
          </a:ln>
        </p:spPr>
        <p:txBody>
          <a:bodyPr spcFirstLastPara="1" wrap="square" lIns="91425" tIns="91425" rIns="91425" bIns="91425" anchor="ctr" anchorCtr="0">
            <a:noAutofit/>
          </a:bodyPr>
          <a:lstStyle/>
          <a:p>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0">
              <a:srgbClr val="00FFFF"/>
            </a:gs>
            <a:gs pos="80000">
              <a:srgbClr val="228AD5"/>
            </a:gs>
            <a:gs pos="100000">
              <a:srgbClr val="225AD5"/>
            </a:gs>
          </a:gsLst>
          <a:lin ang="0" scaled="0"/>
        </a:gradFill>
        <a:effectLst/>
      </p:bgPr>
    </p:bg>
    <p:spTree>
      <p:nvGrpSpPr>
        <p:cNvPr id="1" name="Shape 2008"/>
        <p:cNvGrpSpPr/>
        <p:nvPr/>
      </p:nvGrpSpPr>
      <p:grpSpPr>
        <a:xfrm>
          <a:off x="0" y="0"/>
          <a:ext cx="0" cy="0"/>
          <a:chOff x="0" y="0"/>
          <a:chExt cx="0" cy="0"/>
        </a:xfrm>
      </p:grpSpPr>
      <p:sp>
        <p:nvSpPr>
          <p:cNvPr id="2009" name="Google Shape;2009;p33"/>
          <p:cNvSpPr/>
          <p:nvPr/>
        </p:nvSpPr>
        <p:spPr>
          <a:xfrm>
            <a:off x="75400" y="3101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10" name="Google Shape;2010;p33"/>
          <p:cNvSpPr/>
          <p:nvPr/>
        </p:nvSpPr>
        <p:spPr>
          <a:xfrm>
            <a:off x="1206692" y="3101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11" name="Google Shape;2011;p33"/>
          <p:cNvSpPr/>
          <p:nvPr/>
        </p:nvSpPr>
        <p:spPr>
          <a:xfrm>
            <a:off x="1844783" y="3101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12" name="Google Shape;2012;p33"/>
          <p:cNvSpPr/>
          <p:nvPr/>
        </p:nvSpPr>
        <p:spPr>
          <a:xfrm>
            <a:off x="2482875" y="3101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13" name="Google Shape;2013;p33"/>
          <p:cNvSpPr/>
          <p:nvPr/>
        </p:nvSpPr>
        <p:spPr>
          <a:xfrm>
            <a:off x="3449467" y="3101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14" name="Google Shape;2014;p33"/>
          <p:cNvSpPr/>
          <p:nvPr/>
        </p:nvSpPr>
        <p:spPr>
          <a:xfrm>
            <a:off x="4580758" y="3101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15" name="Google Shape;2015;p33"/>
          <p:cNvSpPr/>
          <p:nvPr/>
        </p:nvSpPr>
        <p:spPr>
          <a:xfrm>
            <a:off x="5218850" y="3101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16" name="Google Shape;2016;p33"/>
          <p:cNvSpPr/>
          <p:nvPr/>
        </p:nvSpPr>
        <p:spPr>
          <a:xfrm>
            <a:off x="6405942" y="3101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17" name="Google Shape;2017;p33"/>
          <p:cNvSpPr/>
          <p:nvPr/>
        </p:nvSpPr>
        <p:spPr>
          <a:xfrm>
            <a:off x="7256133" y="3101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18" name="Google Shape;2018;p33"/>
          <p:cNvSpPr/>
          <p:nvPr/>
        </p:nvSpPr>
        <p:spPr>
          <a:xfrm>
            <a:off x="8106325" y="3101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19" name="Google Shape;2019;p33"/>
          <p:cNvSpPr/>
          <p:nvPr/>
        </p:nvSpPr>
        <p:spPr>
          <a:xfrm>
            <a:off x="75720" y="5814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20" name="Google Shape;2020;p33"/>
          <p:cNvSpPr/>
          <p:nvPr/>
        </p:nvSpPr>
        <p:spPr>
          <a:xfrm>
            <a:off x="797779" y="58145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21" name="Google Shape;2021;p33"/>
          <p:cNvSpPr/>
          <p:nvPr/>
        </p:nvSpPr>
        <p:spPr>
          <a:xfrm>
            <a:off x="1738238" y="5814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22" name="Google Shape;2022;p33"/>
          <p:cNvSpPr/>
          <p:nvPr/>
        </p:nvSpPr>
        <p:spPr>
          <a:xfrm>
            <a:off x="2482797" y="58145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23" name="Google Shape;2023;p33"/>
          <p:cNvSpPr/>
          <p:nvPr/>
        </p:nvSpPr>
        <p:spPr>
          <a:xfrm>
            <a:off x="3809056" y="5814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24" name="Google Shape;2024;p33"/>
          <p:cNvSpPr/>
          <p:nvPr/>
        </p:nvSpPr>
        <p:spPr>
          <a:xfrm>
            <a:off x="4389815" y="5814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25" name="Google Shape;2025;p33"/>
          <p:cNvSpPr/>
          <p:nvPr/>
        </p:nvSpPr>
        <p:spPr>
          <a:xfrm>
            <a:off x="5548374" y="5814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26" name="Google Shape;2026;p33"/>
          <p:cNvSpPr/>
          <p:nvPr/>
        </p:nvSpPr>
        <p:spPr>
          <a:xfrm>
            <a:off x="6213733" y="58145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27" name="Google Shape;2027;p33"/>
          <p:cNvSpPr/>
          <p:nvPr/>
        </p:nvSpPr>
        <p:spPr>
          <a:xfrm>
            <a:off x="7154193" y="5814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28" name="Google Shape;2028;p33"/>
          <p:cNvSpPr/>
          <p:nvPr/>
        </p:nvSpPr>
        <p:spPr>
          <a:xfrm>
            <a:off x="7968052" y="5814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29" name="Google Shape;2029;p33"/>
          <p:cNvSpPr/>
          <p:nvPr/>
        </p:nvSpPr>
        <p:spPr>
          <a:xfrm>
            <a:off x="75700" y="8527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30" name="Google Shape;2030;p33"/>
          <p:cNvSpPr/>
          <p:nvPr/>
        </p:nvSpPr>
        <p:spPr>
          <a:xfrm>
            <a:off x="943258" y="8527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31" name="Google Shape;2031;p33"/>
          <p:cNvSpPr/>
          <p:nvPr/>
        </p:nvSpPr>
        <p:spPr>
          <a:xfrm>
            <a:off x="1810817" y="8527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32" name="Google Shape;2032;p33"/>
          <p:cNvSpPr/>
          <p:nvPr/>
        </p:nvSpPr>
        <p:spPr>
          <a:xfrm>
            <a:off x="2466275" y="8527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33" name="Google Shape;2033;p33"/>
          <p:cNvSpPr/>
          <p:nvPr/>
        </p:nvSpPr>
        <p:spPr>
          <a:xfrm>
            <a:off x="3450233" y="8527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34" name="Google Shape;2034;p33"/>
          <p:cNvSpPr/>
          <p:nvPr/>
        </p:nvSpPr>
        <p:spPr>
          <a:xfrm>
            <a:off x="4105692" y="8527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35" name="Google Shape;2035;p33"/>
          <p:cNvSpPr/>
          <p:nvPr/>
        </p:nvSpPr>
        <p:spPr>
          <a:xfrm>
            <a:off x="5248050" y="8527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36" name="Google Shape;2036;p33"/>
          <p:cNvSpPr/>
          <p:nvPr/>
        </p:nvSpPr>
        <p:spPr>
          <a:xfrm>
            <a:off x="6396708" y="8527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37" name="Google Shape;2037;p33"/>
          <p:cNvSpPr/>
          <p:nvPr/>
        </p:nvSpPr>
        <p:spPr>
          <a:xfrm>
            <a:off x="7200667" y="8527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38" name="Google Shape;2038;p33"/>
          <p:cNvSpPr/>
          <p:nvPr/>
        </p:nvSpPr>
        <p:spPr>
          <a:xfrm>
            <a:off x="7856125" y="8527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39" name="Google Shape;2039;p33"/>
          <p:cNvSpPr/>
          <p:nvPr/>
        </p:nvSpPr>
        <p:spPr>
          <a:xfrm>
            <a:off x="75719" y="11241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40" name="Google Shape;2040;p33"/>
          <p:cNvSpPr/>
          <p:nvPr/>
        </p:nvSpPr>
        <p:spPr>
          <a:xfrm>
            <a:off x="731677" y="112410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41" name="Google Shape;2041;p33"/>
          <p:cNvSpPr/>
          <p:nvPr/>
        </p:nvSpPr>
        <p:spPr>
          <a:xfrm>
            <a:off x="1874534" y="11241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42" name="Google Shape;2042;p33"/>
          <p:cNvSpPr/>
          <p:nvPr/>
        </p:nvSpPr>
        <p:spPr>
          <a:xfrm>
            <a:off x="2678992" y="11241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43" name="Google Shape;2043;p33"/>
          <p:cNvSpPr/>
          <p:nvPr/>
        </p:nvSpPr>
        <p:spPr>
          <a:xfrm>
            <a:off x="3483449" y="11241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44" name="Google Shape;2044;p33"/>
          <p:cNvSpPr/>
          <p:nvPr/>
        </p:nvSpPr>
        <p:spPr>
          <a:xfrm>
            <a:off x="4632607" y="11241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45" name="Google Shape;2045;p33"/>
          <p:cNvSpPr/>
          <p:nvPr/>
        </p:nvSpPr>
        <p:spPr>
          <a:xfrm>
            <a:off x="5698965" y="11241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46" name="Google Shape;2046;p33"/>
          <p:cNvSpPr/>
          <p:nvPr/>
        </p:nvSpPr>
        <p:spPr>
          <a:xfrm>
            <a:off x="6434122" y="11241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47" name="Google Shape;2047;p33"/>
          <p:cNvSpPr/>
          <p:nvPr/>
        </p:nvSpPr>
        <p:spPr>
          <a:xfrm>
            <a:off x="7302180" y="11241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48" name="Google Shape;2048;p33"/>
          <p:cNvSpPr/>
          <p:nvPr/>
        </p:nvSpPr>
        <p:spPr>
          <a:xfrm>
            <a:off x="8106638" y="11241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49" name="Google Shape;2049;p33"/>
          <p:cNvSpPr/>
          <p:nvPr/>
        </p:nvSpPr>
        <p:spPr>
          <a:xfrm>
            <a:off x="75700" y="13954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50" name="Google Shape;2050;p33"/>
          <p:cNvSpPr/>
          <p:nvPr/>
        </p:nvSpPr>
        <p:spPr>
          <a:xfrm>
            <a:off x="1036058" y="13954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51" name="Google Shape;2051;p33"/>
          <p:cNvSpPr/>
          <p:nvPr/>
        </p:nvSpPr>
        <p:spPr>
          <a:xfrm>
            <a:off x="1816417" y="13954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52" name="Google Shape;2052;p33"/>
          <p:cNvSpPr/>
          <p:nvPr/>
        </p:nvSpPr>
        <p:spPr>
          <a:xfrm>
            <a:off x="2997275" y="13954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53" name="Google Shape;2053;p33"/>
          <p:cNvSpPr/>
          <p:nvPr/>
        </p:nvSpPr>
        <p:spPr>
          <a:xfrm>
            <a:off x="3904233" y="13954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54" name="Google Shape;2054;p33"/>
          <p:cNvSpPr/>
          <p:nvPr/>
        </p:nvSpPr>
        <p:spPr>
          <a:xfrm>
            <a:off x="4536092" y="13954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55" name="Google Shape;2055;p33"/>
          <p:cNvSpPr/>
          <p:nvPr/>
        </p:nvSpPr>
        <p:spPr>
          <a:xfrm>
            <a:off x="5443050" y="13954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56" name="Google Shape;2056;p33"/>
          <p:cNvSpPr/>
          <p:nvPr/>
        </p:nvSpPr>
        <p:spPr>
          <a:xfrm>
            <a:off x="6350008" y="13954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57" name="Google Shape;2057;p33"/>
          <p:cNvSpPr/>
          <p:nvPr/>
        </p:nvSpPr>
        <p:spPr>
          <a:xfrm>
            <a:off x="7256967" y="13954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58" name="Google Shape;2058;p33"/>
          <p:cNvSpPr/>
          <p:nvPr/>
        </p:nvSpPr>
        <p:spPr>
          <a:xfrm>
            <a:off x="8437825" y="13954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59" name="Google Shape;2059;p33"/>
          <p:cNvSpPr/>
          <p:nvPr/>
        </p:nvSpPr>
        <p:spPr>
          <a:xfrm>
            <a:off x="75713" y="16667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60" name="Google Shape;2060;p33"/>
          <p:cNvSpPr/>
          <p:nvPr/>
        </p:nvSpPr>
        <p:spPr>
          <a:xfrm>
            <a:off x="1218438" y="16667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61" name="Google Shape;2061;p33"/>
          <p:cNvSpPr/>
          <p:nvPr/>
        </p:nvSpPr>
        <p:spPr>
          <a:xfrm>
            <a:off x="1867963" y="16667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62" name="Google Shape;2062;p33"/>
          <p:cNvSpPr/>
          <p:nvPr/>
        </p:nvSpPr>
        <p:spPr>
          <a:xfrm>
            <a:off x="2517488" y="16667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63" name="Google Shape;2063;p33"/>
          <p:cNvSpPr/>
          <p:nvPr/>
        </p:nvSpPr>
        <p:spPr>
          <a:xfrm>
            <a:off x="3716013" y="166675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64" name="Google Shape;2064;p33"/>
          <p:cNvSpPr/>
          <p:nvPr/>
        </p:nvSpPr>
        <p:spPr>
          <a:xfrm>
            <a:off x="4640638" y="16667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65" name="Google Shape;2065;p33"/>
          <p:cNvSpPr/>
          <p:nvPr/>
        </p:nvSpPr>
        <p:spPr>
          <a:xfrm>
            <a:off x="5248463" y="16667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66" name="Google Shape;2066;p33"/>
          <p:cNvSpPr/>
          <p:nvPr/>
        </p:nvSpPr>
        <p:spPr>
          <a:xfrm>
            <a:off x="6446988" y="16667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67" name="Google Shape;2067;p33"/>
          <p:cNvSpPr/>
          <p:nvPr/>
        </p:nvSpPr>
        <p:spPr>
          <a:xfrm>
            <a:off x="7245013" y="16667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68" name="Google Shape;2068;p33"/>
          <p:cNvSpPr/>
          <p:nvPr/>
        </p:nvSpPr>
        <p:spPr>
          <a:xfrm>
            <a:off x="8106638" y="16667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69" name="Google Shape;2069;p33"/>
          <p:cNvSpPr/>
          <p:nvPr/>
        </p:nvSpPr>
        <p:spPr>
          <a:xfrm>
            <a:off x="75550" y="19380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70" name="Google Shape;2070;p33"/>
          <p:cNvSpPr/>
          <p:nvPr/>
        </p:nvSpPr>
        <p:spPr>
          <a:xfrm>
            <a:off x="928875" y="19380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71" name="Google Shape;2071;p33"/>
          <p:cNvSpPr/>
          <p:nvPr/>
        </p:nvSpPr>
        <p:spPr>
          <a:xfrm>
            <a:off x="1980500" y="19380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72" name="Google Shape;2072;p33"/>
          <p:cNvSpPr/>
          <p:nvPr/>
        </p:nvSpPr>
        <p:spPr>
          <a:xfrm>
            <a:off x="2770225" y="19380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73" name="Google Shape;2073;p33"/>
          <p:cNvSpPr/>
          <p:nvPr/>
        </p:nvSpPr>
        <p:spPr>
          <a:xfrm>
            <a:off x="3739950" y="19380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74" name="Google Shape;2074;p33"/>
          <p:cNvSpPr/>
          <p:nvPr/>
        </p:nvSpPr>
        <p:spPr>
          <a:xfrm>
            <a:off x="4593275" y="19380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75" name="Google Shape;2075;p33"/>
          <p:cNvSpPr/>
          <p:nvPr/>
        </p:nvSpPr>
        <p:spPr>
          <a:xfrm>
            <a:off x="5509600" y="19380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76" name="Google Shape;2076;p33"/>
          <p:cNvSpPr/>
          <p:nvPr/>
        </p:nvSpPr>
        <p:spPr>
          <a:xfrm>
            <a:off x="6109125" y="19380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77" name="Google Shape;2077;p33"/>
          <p:cNvSpPr/>
          <p:nvPr/>
        </p:nvSpPr>
        <p:spPr>
          <a:xfrm>
            <a:off x="7299350" y="19380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78" name="Google Shape;2078;p33"/>
          <p:cNvSpPr/>
          <p:nvPr/>
        </p:nvSpPr>
        <p:spPr>
          <a:xfrm>
            <a:off x="8601475" y="193807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79" name="Google Shape;2079;p33"/>
          <p:cNvSpPr/>
          <p:nvPr/>
        </p:nvSpPr>
        <p:spPr>
          <a:xfrm>
            <a:off x="75869" y="22094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80" name="Google Shape;2080;p33"/>
          <p:cNvSpPr/>
          <p:nvPr/>
        </p:nvSpPr>
        <p:spPr>
          <a:xfrm>
            <a:off x="747094" y="220940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81" name="Google Shape;2081;p33"/>
          <p:cNvSpPr/>
          <p:nvPr/>
        </p:nvSpPr>
        <p:spPr>
          <a:xfrm>
            <a:off x="1905219" y="22094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82" name="Google Shape;2082;p33"/>
          <p:cNvSpPr/>
          <p:nvPr/>
        </p:nvSpPr>
        <p:spPr>
          <a:xfrm>
            <a:off x="2904944" y="22094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83" name="Google Shape;2083;p33"/>
          <p:cNvSpPr/>
          <p:nvPr/>
        </p:nvSpPr>
        <p:spPr>
          <a:xfrm>
            <a:off x="4125170" y="22094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84" name="Google Shape;2084;p33"/>
          <p:cNvSpPr/>
          <p:nvPr/>
        </p:nvSpPr>
        <p:spPr>
          <a:xfrm>
            <a:off x="4754695" y="220940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85" name="Google Shape;2085;p33"/>
          <p:cNvSpPr/>
          <p:nvPr/>
        </p:nvSpPr>
        <p:spPr>
          <a:xfrm>
            <a:off x="5179320" y="22094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86" name="Google Shape;2086;p33"/>
          <p:cNvSpPr/>
          <p:nvPr/>
        </p:nvSpPr>
        <p:spPr>
          <a:xfrm>
            <a:off x="6399545" y="22094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87" name="Google Shape;2087;p33"/>
          <p:cNvSpPr/>
          <p:nvPr/>
        </p:nvSpPr>
        <p:spPr>
          <a:xfrm>
            <a:off x="6986170" y="220940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88" name="Google Shape;2088;p33"/>
          <p:cNvSpPr/>
          <p:nvPr/>
        </p:nvSpPr>
        <p:spPr>
          <a:xfrm>
            <a:off x="8517195" y="22094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89" name="Google Shape;2089;p33"/>
          <p:cNvSpPr/>
          <p:nvPr/>
        </p:nvSpPr>
        <p:spPr>
          <a:xfrm>
            <a:off x="75850" y="24807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90" name="Google Shape;2090;p33"/>
          <p:cNvSpPr/>
          <p:nvPr/>
        </p:nvSpPr>
        <p:spPr>
          <a:xfrm>
            <a:off x="1206608" y="24807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91" name="Google Shape;2091;p33"/>
          <p:cNvSpPr/>
          <p:nvPr/>
        </p:nvSpPr>
        <p:spPr>
          <a:xfrm>
            <a:off x="1844167" y="24807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92" name="Google Shape;2092;p33"/>
          <p:cNvSpPr/>
          <p:nvPr/>
        </p:nvSpPr>
        <p:spPr>
          <a:xfrm>
            <a:off x="2481725" y="24807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93" name="Google Shape;2093;p33"/>
          <p:cNvSpPr/>
          <p:nvPr/>
        </p:nvSpPr>
        <p:spPr>
          <a:xfrm>
            <a:off x="3267783" y="24807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94" name="Google Shape;2094;p33"/>
          <p:cNvSpPr/>
          <p:nvPr/>
        </p:nvSpPr>
        <p:spPr>
          <a:xfrm>
            <a:off x="4053842" y="24807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95" name="Google Shape;2095;p33"/>
          <p:cNvSpPr/>
          <p:nvPr/>
        </p:nvSpPr>
        <p:spPr>
          <a:xfrm>
            <a:off x="5178300" y="24807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96" name="Google Shape;2096;p33"/>
          <p:cNvSpPr/>
          <p:nvPr/>
        </p:nvSpPr>
        <p:spPr>
          <a:xfrm>
            <a:off x="6027958" y="248072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97" name="Google Shape;2097;p33"/>
          <p:cNvSpPr/>
          <p:nvPr/>
        </p:nvSpPr>
        <p:spPr>
          <a:xfrm>
            <a:off x="7525317" y="24807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98" name="Google Shape;2098;p33"/>
          <p:cNvSpPr/>
          <p:nvPr/>
        </p:nvSpPr>
        <p:spPr>
          <a:xfrm>
            <a:off x="8437975" y="24807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099" name="Google Shape;2099;p33"/>
          <p:cNvSpPr/>
          <p:nvPr/>
        </p:nvSpPr>
        <p:spPr>
          <a:xfrm>
            <a:off x="75871" y="27520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00" name="Google Shape;2100;p33"/>
          <p:cNvSpPr/>
          <p:nvPr/>
        </p:nvSpPr>
        <p:spPr>
          <a:xfrm>
            <a:off x="865030" y="27520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01" name="Google Shape;2101;p33"/>
          <p:cNvSpPr/>
          <p:nvPr/>
        </p:nvSpPr>
        <p:spPr>
          <a:xfrm>
            <a:off x="1834188" y="27520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02" name="Google Shape;2102;p33"/>
          <p:cNvSpPr/>
          <p:nvPr/>
        </p:nvSpPr>
        <p:spPr>
          <a:xfrm>
            <a:off x="2474846" y="27520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03" name="Google Shape;2103;p33"/>
          <p:cNvSpPr/>
          <p:nvPr/>
        </p:nvSpPr>
        <p:spPr>
          <a:xfrm>
            <a:off x="3664505" y="27520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04" name="Google Shape;2104;p33"/>
          <p:cNvSpPr/>
          <p:nvPr/>
        </p:nvSpPr>
        <p:spPr>
          <a:xfrm>
            <a:off x="4517263" y="27520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05" name="Google Shape;2105;p33"/>
          <p:cNvSpPr/>
          <p:nvPr/>
        </p:nvSpPr>
        <p:spPr>
          <a:xfrm>
            <a:off x="5157922" y="27520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06" name="Google Shape;2106;p33"/>
          <p:cNvSpPr/>
          <p:nvPr/>
        </p:nvSpPr>
        <p:spPr>
          <a:xfrm>
            <a:off x="6347580" y="27520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07" name="Google Shape;2107;p33"/>
          <p:cNvSpPr/>
          <p:nvPr/>
        </p:nvSpPr>
        <p:spPr>
          <a:xfrm>
            <a:off x="6988238" y="27520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08" name="Google Shape;2108;p33"/>
          <p:cNvSpPr/>
          <p:nvPr/>
        </p:nvSpPr>
        <p:spPr>
          <a:xfrm>
            <a:off x="8368697" y="27520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09" name="Google Shape;2109;p33"/>
          <p:cNvSpPr/>
          <p:nvPr/>
        </p:nvSpPr>
        <p:spPr>
          <a:xfrm>
            <a:off x="75850" y="3023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10" name="Google Shape;2110;p33"/>
          <p:cNvSpPr/>
          <p:nvPr/>
        </p:nvSpPr>
        <p:spPr>
          <a:xfrm>
            <a:off x="946642" y="3023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11" name="Google Shape;2111;p33"/>
          <p:cNvSpPr/>
          <p:nvPr/>
        </p:nvSpPr>
        <p:spPr>
          <a:xfrm>
            <a:off x="2015733" y="30233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12" name="Google Shape;2112;p33"/>
          <p:cNvSpPr/>
          <p:nvPr/>
        </p:nvSpPr>
        <p:spPr>
          <a:xfrm>
            <a:off x="2541225" y="302337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13" name="Google Shape;2113;p33"/>
          <p:cNvSpPr/>
          <p:nvPr/>
        </p:nvSpPr>
        <p:spPr>
          <a:xfrm>
            <a:off x="3115317" y="302337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14" name="Google Shape;2114;p33"/>
          <p:cNvSpPr/>
          <p:nvPr/>
        </p:nvSpPr>
        <p:spPr>
          <a:xfrm>
            <a:off x="4355708" y="3023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15" name="Google Shape;2115;p33"/>
          <p:cNvSpPr/>
          <p:nvPr/>
        </p:nvSpPr>
        <p:spPr>
          <a:xfrm>
            <a:off x="5424800" y="30233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16" name="Google Shape;2116;p33"/>
          <p:cNvSpPr/>
          <p:nvPr/>
        </p:nvSpPr>
        <p:spPr>
          <a:xfrm>
            <a:off x="6358592" y="302337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17" name="Google Shape;2117;p33"/>
          <p:cNvSpPr/>
          <p:nvPr/>
        </p:nvSpPr>
        <p:spPr>
          <a:xfrm>
            <a:off x="7368883" y="30233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18" name="Google Shape;2118;p33"/>
          <p:cNvSpPr/>
          <p:nvPr/>
        </p:nvSpPr>
        <p:spPr>
          <a:xfrm>
            <a:off x="8106775" y="3023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19" name="Google Shape;2119;p33"/>
          <p:cNvSpPr/>
          <p:nvPr/>
        </p:nvSpPr>
        <p:spPr>
          <a:xfrm>
            <a:off x="75878" y="32947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20" name="Google Shape;2120;p33"/>
          <p:cNvSpPr/>
          <p:nvPr/>
        </p:nvSpPr>
        <p:spPr>
          <a:xfrm>
            <a:off x="1458002" y="329470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21" name="Google Shape;2121;p33"/>
          <p:cNvSpPr/>
          <p:nvPr/>
        </p:nvSpPr>
        <p:spPr>
          <a:xfrm>
            <a:off x="1853726" y="3294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22" name="Google Shape;2122;p33"/>
          <p:cNvSpPr/>
          <p:nvPr/>
        </p:nvSpPr>
        <p:spPr>
          <a:xfrm>
            <a:off x="2496050" y="32947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23" name="Google Shape;2123;p33"/>
          <p:cNvSpPr/>
          <p:nvPr/>
        </p:nvSpPr>
        <p:spPr>
          <a:xfrm>
            <a:off x="3466875" y="3294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24" name="Google Shape;2124;p33"/>
          <p:cNvSpPr/>
          <p:nvPr/>
        </p:nvSpPr>
        <p:spPr>
          <a:xfrm>
            <a:off x="4602399" y="3294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25" name="Google Shape;2125;p33"/>
          <p:cNvSpPr/>
          <p:nvPr/>
        </p:nvSpPr>
        <p:spPr>
          <a:xfrm>
            <a:off x="5244723" y="3294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26" name="Google Shape;2126;p33"/>
          <p:cNvSpPr/>
          <p:nvPr/>
        </p:nvSpPr>
        <p:spPr>
          <a:xfrm>
            <a:off x="5887047" y="32947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27" name="Google Shape;2127;p33"/>
          <p:cNvSpPr/>
          <p:nvPr/>
        </p:nvSpPr>
        <p:spPr>
          <a:xfrm>
            <a:off x="7269171" y="3294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28" name="Google Shape;2128;p33"/>
          <p:cNvSpPr/>
          <p:nvPr/>
        </p:nvSpPr>
        <p:spPr>
          <a:xfrm>
            <a:off x="8460495" y="3294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29" name="Google Shape;2129;p33"/>
          <p:cNvSpPr/>
          <p:nvPr/>
        </p:nvSpPr>
        <p:spPr>
          <a:xfrm>
            <a:off x="75550" y="3566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30" name="Google Shape;2130;p33"/>
          <p:cNvSpPr/>
          <p:nvPr/>
        </p:nvSpPr>
        <p:spPr>
          <a:xfrm>
            <a:off x="1207008" y="3566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31" name="Google Shape;2131;p33"/>
          <p:cNvSpPr/>
          <p:nvPr/>
        </p:nvSpPr>
        <p:spPr>
          <a:xfrm>
            <a:off x="2057367" y="3566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32" name="Google Shape;2132;p33"/>
          <p:cNvSpPr/>
          <p:nvPr/>
        </p:nvSpPr>
        <p:spPr>
          <a:xfrm>
            <a:off x="2907725" y="35660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33" name="Google Shape;2133;p33"/>
          <p:cNvSpPr/>
          <p:nvPr/>
        </p:nvSpPr>
        <p:spPr>
          <a:xfrm>
            <a:off x="3821083" y="35660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34" name="Google Shape;2134;p33"/>
          <p:cNvSpPr/>
          <p:nvPr/>
        </p:nvSpPr>
        <p:spPr>
          <a:xfrm>
            <a:off x="4538542" y="3566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35" name="Google Shape;2135;p33"/>
          <p:cNvSpPr/>
          <p:nvPr/>
        </p:nvSpPr>
        <p:spPr>
          <a:xfrm>
            <a:off x="5837700" y="35660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36" name="Google Shape;2136;p33"/>
          <p:cNvSpPr/>
          <p:nvPr/>
        </p:nvSpPr>
        <p:spPr>
          <a:xfrm>
            <a:off x="6342758" y="35660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37" name="Google Shape;2137;p33"/>
          <p:cNvSpPr/>
          <p:nvPr/>
        </p:nvSpPr>
        <p:spPr>
          <a:xfrm>
            <a:off x="7256117" y="3566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38" name="Google Shape;2138;p33"/>
          <p:cNvSpPr/>
          <p:nvPr/>
        </p:nvSpPr>
        <p:spPr>
          <a:xfrm>
            <a:off x="8106475" y="35660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39" name="Google Shape;2139;p33"/>
          <p:cNvSpPr/>
          <p:nvPr/>
        </p:nvSpPr>
        <p:spPr>
          <a:xfrm>
            <a:off x="75875" y="3837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40" name="Google Shape;2140;p33"/>
          <p:cNvSpPr/>
          <p:nvPr/>
        </p:nvSpPr>
        <p:spPr>
          <a:xfrm>
            <a:off x="875466" y="38373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41" name="Google Shape;2141;p33"/>
          <p:cNvSpPr/>
          <p:nvPr/>
        </p:nvSpPr>
        <p:spPr>
          <a:xfrm>
            <a:off x="1855056" y="3837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42" name="Google Shape;2142;p33"/>
          <p:cNvSpPr/>
          <p:nvPr/>
        </p:nvSpPr>
        <p:spPr>
          <a:xfrm>
            <a:off x="2506146" y="3837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43" name="Google Shape;2143;p33"/>
          <p:cNvSpPr/>
          <p:nvPr/>
        </p:nvSpPr>
        <p:spPr>
          <a:xfrm>
            <a:off x="3236436" y="3837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44" name="Google Shape;2144;p33"/>
          <p:cNvSpPr/>
          <p:nvPr/>
        </p:nvSpPr>
        <p:spPr>
          <a:xfrm>
            <a:off x="4380727" y="3837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45" name="Google Shape;2145;p33"/>
          <p:cNvSpPr/>
          <p:nvPr/>
        </p:nvSpPr>
        <p:spPr>
          <a:xfrm>
            <a:off x="5180317" y="38373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46" name="Google Shape;2146;p33"/>
          <p:cNvSpPr/>
          <p:nvPr/>
        </p:nvSpPr>
        <p:spPr>
          <a:xfrm>
            <a:off x="6380407" y="3837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47" name="Google Shape;2147;p33"/>
          <p:cNvSpPr/>
          <p:nvPr/>
        </p:nvSpPr>
        <p:spPr>
          <a:xfrm>
            <a:off x="7243597" y="3837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48" name="Google Shape;2148;p33"/>
          <p:cNvSpPr/>
          <p:nvPr/>
        </p:nvSpPr>
        <p:spPr>
          <a:xfrm>
            <a:off x="8106788" y="3837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49" name="Google Shape;2149;p33"/>
          <p:cNvSpPr/>
          <p:nvPr/>
        </p:nvSpPr>
        <p:spPr>
          <a:xfrm>
            <a:off x="75850" y="41086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50" name="Google Shape;2150;p33"/>
          <p:cNvSpPr/>
          <p:nvPr/>
        </p:nvSpPr>
        <p:spPr>
          <a:xfrm>
            <a:off x="1205542" y="41086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51" name="Google Shape;2151;p33"/>
          <p:cNvSpPr/>
          <p:nvPr/>
        </p:nvSpPr>
        <p:spPr>
          <a:xfrm>
            <a:off x="2054133" y="410867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52" name="Google Shape;2152;p33"/>
          <p:cNvSpPr/>
          <p:nvPr/>
        </p:nvSpPr>
        <p:spPr>
          <a:xfrm>
            <a:off x="2444025" y="4108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53" name="Google Shape;2153;p33"/>
          <p:cNvSpPr/>
          <p:nvPr/>
        </p:nvSpPr>
        <p:spPr>
          <a:xfrm>
            <a:off x="3159717" y="410867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54" name="Google Shape;2154;p33"/>
          <p:cNvSpPr/>
          <p:nvPr/>
        </p:nvSpPr>
        <p:spPr>
          <a:xfrm>
            <a:off x="4536008" y="4108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55" name="Google Shape;2155;p33"/>
          <p:cNvSpPr/>
          <p:nvPr/>
        </p:nvSpPr>
        <p:spPr>
          <a:xfrm>
            <a:off x="5172500" y="41086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56" name="Google Shape;2156;p33"/>
          <p:cNvSpPr/>
          <p:nvPr/>
        </p:nvSpPr>
        <p:spPr>
          <a:xfrm>
            <a:off x="5767292" y="41086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57" name="Google Shape;2157;p33"/>
          <p:cNvSpPr/>
          <p:nvPr/>
        </p:nvSpPr>
        <p:spPr>
          <a:xfrm>
            <a:off x="6890683" y="410867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58" name="Google Shape;2158;p33"/>
          <p:cNvSpPr/>
          <p:nvPr/>
        </p:nvSpPr>
        <p:spPr>
          <a:xfrm>
            <a:off x="8460475" y="410867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59" name="Google Shape;2159;p33"/>
          <p:cNvSpPr/>
          <p:nvPr/>
        </p:nvSpPr>
        <p:spPr>
          <a:xfrm>
            <a:off x="75870" y="43800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60" name="Google Shape;2160;p33"/>
          <p:cNvSpPr/>
          <p:nvPr/>
        </p:nvSpPr>
        <p:spPr>
          <a:xfrm>
            <a:off x="775428" y="4380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61" name="Google Shape;2161;p33"/>
          <p:cNvSpPr/>
          <p:nvPr/>
        </p:nvSpPr>
        <p:spPr>
          <a:xfrm>
            <a:off x="1828686" y="4380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62" name="Google Shape;2162;p33"/>
          <p:cNvSpPr/>
          <p:nvPr/>
        </p:nvSpPr>
        <p:spPr>
          <a:xfrm>
            <a:off x="2471545" y="43800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63" name="Google Shape;2163;p33"/>
          <p:cNvSpPr/>
          <p:nvPr/>
        </p:nvSpPr>
        <p:spPr>
          <a:xfrm>
            <a:off x="3442903" y="4380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64" name="Google Shape;2164;p33"/>
          <p:cNvSpPr/>
          <p:nvPr/>
        </p:nvSpPr>
        <p:spPr>
          <a:xfrm>
            <a:off x="4578962" y="4380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65" name="Google Shape;2165;p33"/>
          <p:cNvSpPr/>
          <p:nvPr/>
        </p:nvSpPr>
        <p:spPr>
          <a:xfrm>
            <a:off x="5221820" y="4380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66" name="Google Shape;2166;p33"/>
          <p:cNvSpPr/>
          <p:nvPr/>
        </p:nvSpPr>
        <p:spPr>
          <a:xfrm>
            <a:off x="6413679" y="4380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67" name="Google Shape;2167;p33"/>
          <p:cNvSpPr/>
          <p:nvPr/>
        </p:nvSpPr>
        <p:spPr>
          <a:xfrm>
            <a:off x="7268637" y="4380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68" name="Google Shape;2168;p33"/>
          <p:cNvSpPr/>
          <p:nvPr/>
        </p:nvSpPr>
        <p:spPr>
          <a:xfrm>
            <a:off x="8460495" y="43800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69" name="Google Shape;2169;p33"/>
          <p:cNvSpPr/>
          <p:nvPr/>
        </p:nvSpPr>
        <p:spPr>
          <a:xfrm>
            <a:off x="75850" y="4651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70" name="Google Shape;2170;p33"/>
          <p:cNvSpPr/>
          <p:nvPr/>
        </p:nvSpPr>
        <p:spPr>
          <a:xfrm>
            <a:off x="933675" y="4651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71" name="Google Shape;2171;p33"/>
          <p:cNvSpPr/>
          <p:nvPr/>
        </p:nvSpPr>
        <p:spPr>
          <a:xfrm>
            <a:off x="1854500" y="46513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72" name="Google Shape;2172;p33"/>
          <p:cNvSpPr/>
          <p:nvPr/>
        </p:nvSpPr>
        <p:spPr>
          <a:xfrm>
            <a:off x="2500225" y="4651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73" name="Google Shape;2173;p33"/>
          <p:cNvSpPr/>
          <p:nvPr/>
        </p:nvSpPr>
        <p:spPr>
          <a:xfrm>
            <a:off x="3474450" y="4651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74" name="Google Shape;2174;p33"/>
          <p:cNvSpPr/>
          <p:nvPr/>
        </p:nvSpPr>
        <p:spPr>
          <a:xfrm>
            <a:off x="4078475" y="465132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75" name="Google Shape;2175;p33"/>
          <p:cNvSpPr/>
          <p:nvPr/>
        </p:nvSpPr>
        <p:spPr>
          <a:xfrm>
            <a:off x="5584000" y="4651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76" name="Google Shape;2176;p33"/>
          <p:cNvSpPr/>
          <p:nvPr/>
        </p:nvSpPr>
        <p:spPr>
          <a:xfrm>
            <a:off x="6378225" y="4651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77" name="Google Shape;2177;p33"/>
          <p:cNvSpPr/>
          <p:nvPr/>
        </p:nvSpPr>
        <p:spPr>
          <a:xfrm>
            <a:off x="7236050" y="46513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78" name="Google Shape;2178;p33"/>
          <p:cNvSpPr/>
          <p:nvPr/>
        </p:nvSpPr>
        <p:spPr>
          <a:xfrm>
            <a:off x="8368675" y="4651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79" name="Google Shape;2179;p33"/>
          <p:cNvSpPr/>
          <p:nvPr/>
        </p:nvSpPr>
        <p:spPr>
          <a:xfrm>
            <a:off x="75863" y="49226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80" name="Google Shape;2180;p33"/>
          <p:cNvSpPr/>
          <p:nvPr/>
        </p:nvSpPr>
        <p:spPr>
          <a:xfrm>
            <a:off x="1217421" y="49226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81" name="Google Shape;2181;p33"/>
          <p:cNvSpPr/>
          <p:nvPr/>
        </p:nvSpPr>
        <p:spPr>
          <a:xfrm>
            <a:off x="2077879" y="4922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82" name="Google Shape;2182;p33"/>
          <p:cNvSpPr/>
          <p:nvPr/>
        </p:nvSpPr>
        <p:spPr>
          <a:xfrm>
            <a:off x="2684538" y="49226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83" name="Google Shape;2183;p33"/>
          <p:cNvSpPr/>
          <p:nvPr/>
        </p:nvSpPr>
        <p:spPr>
          <a:xfrm>
            <a:off x="3743296" y="49226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84" name="Google Shape;2184;p33"/>
          <p:cNvSpPr/>
          <p:nvPr/>
        </p:nvSpPr>
        <p:spPr>
          <a:xfrm>
            <a:off x="4540154" y="4922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85" name="Google Shape;2185;p33"/>
          <p:cNvSpPr/>
          <p:nvPr/>
        </p:nvSpPr>
        <p:spPr>
          <a:xfrm>
            <a:off x="5188513" y="4922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86" name="Google Shape;2186;p33"/>
          <p:cNvSpPr/>
          <p:nvPr/>
        </p:nvSpPr>
        <p:spPr>
          <a:xfrm>
            <a:off x="6385871" y="49226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87" name="Google Shape;2187;p33"/>
          <p:cNvSpPr/>
          <p:nvPr/>
        </p:nvSpPr>
        <p:spPr>
          <a:xfrm>
            <a:off x="7246329" y="49226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88" name="Google Shape;2188;p33"/>
          <p:cNvSpPr/>
          <p:nvPr/>
        </p:nvSpPr>
        <p:spPr>
          <a:xfrm>
            <a:off x="8106788" y="49226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89" name="Google Shape;2189;p33"/>
          <p:cNvSpPr/>
          <p:nvPr/>
        </p:nvSpPr>
        <p:spPr>
          <a:xfrm>
            <a:off x="75625" y="5193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90" name="Google Shape;2190;p33"/>
          <p:cNvSpPr/>
          <p:nvPr/>
        </p:nvSpPr>
        <p:spPr>
          <a:xfrm>
            <a:off x="1009417" y="5193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91" name="Google Shape;2191;p33"/>
          <p:cNvSpPr/>
          <p:nvPr/>
        </p:nvSpPr>
        <p:spPr>
          <a:xfrm>
            <a:off x="1668108" y="519397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92" name="Google Shape;2192;p33"/>
          <p:cNvSpPr/>
          <p:nvPr/>
        </p:nvSpPr>
        <p:spPr>
          <a:xfrm>
            <a:off x="2383500" y="519397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93" name="Google Shape;2193;p33"/>
          <p:cNvSpPr/>
          <p:nvPr/>
        </p:nvSpPr>
        <p:spPr>
          <a:xfrm>
            <a:off x="3623892" y="5193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94" name="Google Shape;2194;p33"/>
          <p:cNvSpPr/>
          <p:nvPr/>
        </p:nvSpPr>
        <p:spPr>
          <a:xfrm>
            <a:off x="4494683" y="51939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95" name="Google Shape;2195;p33"/>
          <p:cNvSpPr/>
          <p:nvPr/>
        </p:nvSpPr>
        <p:spPr>
          <a:xfrm>
            <a:off x="5481875" y="5193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96" name="Google Shape;2196;p33"/>
          <p:cNvSpPr/>
          <p:nvPr/>
        </p:nvSpPr>
        <p:spPr>
          <a:xfrm>
            <a:off x="6627467" y="5193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97" name="Google Shape;2197;p33"/>
          <p:cNvSpPr/>
          <p:nvPr/>
        </p:nvSpPr>
        <p:spPr>
          <a:xfrm>
            <a:off x="7434658" y="5193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98" name="Google Shape;2198;p33"/>
          <p:cNvSpPr/>
          <p:nvPr/>
        </p:nvSpPr>
        <p:spPr>
          <a:xfrm>
            <a:off x="8368450" y="5193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199" name="Google Shape;2199;p33"/>
          <p:cNvSpPr txBox="1"/>
          <p:nvPr/>
        </p:nvSpPr>
        <p:spPr>
          <a:xfrm>
            <a:off x="3028950" y="2563650"/>
            <a:ext cx="3086100" cy="587700"/>
          </a:xfrm>
          <a:prstGeom prst="rect">
            <a:avLst/>
          </a:prstGeom>
          <a:no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algn="ctr"/>
            <a:r>
              <a:rPr lang="en" sz="2600">
                <a:solidFill>
                  <a:srgbClr val="FFFFFF"/>
                </a:solidFill>
              </a:rPr>
              <a:t>DAIR.AI</a:t>
            </a:r>
            <a:endParaRPr sz="26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0">
              <a:srgbClr val="E0EDBA"/>
            </a:gs>
            <a:gs pos="100000">
              <a:srgbClr val="DE87F1"/>
            </a:gs>
          </a:gsLst>
          <a:lin ang="13500032" scaled="0"/>
        </a:gradFill>
        <a:effectLst/>
      </p:bgPr>
    </p:bg>
    <p:spTree>
      <p:nvGrpSpPr>
        <p:cNvPr id="1" name="Shape 2203"/>
        <p:cNvGrpSpPr/>
        <p:nvPr/>
      </p:nvGrpSpPr>
      <p:grpSpPr>
        <a:xfrm>
          <a:off x="0" y="0"/>
          <a:ext cx="0" cy="0"/>
          <a:chOff x="0" y="0"/>
          <a:chExt cx="0" cy="0"/>
        </a:xfrm>
      </p:grpSpPr>
      <p:sp>
        <p:nvSpPr>
          <p:cNvPr id="2204" name="Google Shape;2204;p34"/>
          <p:cNvSpPr/>
          <p:nvPr/>
        </p:nvSpPr>
        <p:spPr>
          <a:xfrm>
            <a:off x="75400" y="3101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05" name="Google Shape;2205;p34"/>
          <p:cNvSpPr/>
          <p:nvPr/>
        </p:nvSpPr>
        <p:spPr>
          <a:xfrm>
            <a:off x="1206692" y="3101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06" name="Google Shape;2206;p34"/>
          <p:cNvSpPr/>
          <p:nvPr/>
        </p:nvSpPr>
        <p:spPr>
          <a:xfrm>
            <a:off x="1844783" y="3101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07" name="Google Shape;2207;p34"/>
          <p:cNvSpPr/>
          <p:nvPr/>
        </p:nvSpPr>
        <p:spPr>
          <a:xfrm>
            <a:off x="2482875" y="3101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08" name="Google Shape;2208;p34"/>
          <p:cNvSpPr/>
          <p:nvPr/>
        </p:nvSpPr>
        <p:spPr>
          <a:xfrm>
            <a:off x="3449467" y="3101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09" name="Google Shape;2209;p34"/>
          <p:cNvSpPr/>
          <p:nvPr/>
        </p:nvSpPr>
        <p:spPr>
          <a:xfrm>
            <a:off x="4580758" y="3101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10" name="Google Shape;2210;p34"/>
          <p:cNvSpPr/>
          <p:nvPr/>
        </p:nvSpPr>
        <p:spPr>
          <a:xfrm>
            <a:off x="5218850" y="3101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11" name="Google Shape;2211;p34"/>
          <p:cNvSpPr/>
          <p:nvPr/>
        </p:nvSpPr>
        <p:spPr>
          <a:xfrm>
            <a:off x="6405942" y="3101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12" name="Google Shape;2212;p34"/>
          <p:cNvSpPr/>
          <p:nvPr/>
        </p:nvSpPr>
        <p:spPr>
          <a:xfrm>
            <a:off x="7256133" y="3101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13" name="Google Shape;2213;p34"/>
          <p:cNvSpPr/>
          <p:nvPr/>
        </p:nvSpPr>
        <p:spPr>
          <a:xfrm>
            <a:off x="8106325" y="3101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14" name="Google Shape;2214;p34"/>
          <p:cNvSpPr/>
          <p:nvPr/>
        </p:nvSpPr>
        <p:spPr>
          <a:xfrm>
            <a:off x="75720" y="58145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15" name="Google Shape;2215;p34"/>
          <p:cNvSpPr/>
          <p:nvPr/>
        </p:nvSpPr>
        <p:spPr>
          <a:xfrm>
            <a:off x="797779" y="58145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16" name="Google Shape;2216;p34"/>
          <p:cNvSpPr/>
          <p:nvPr/>
        </p:nvSpPr>
        <p:spPr>
          <a:xfrm>
            <a:off x="1738238" y="5814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17" name="Google Shape;2217;p34"/>
          <p:cNvSpPr/>
          <p:nvPr/>
        </p:nvSpPr>
        <p:spPr>
          <a:xfrm>
            <a:off x="2482797" y="581450"/>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18" name="Google Shape;2218;p34"/>
          <p:cNvSpPr/>
          <p:nvPr/>
        </p:nvSpPr>
        <p:spPr>
          <a:xfrm>
            <a:off x="3809056" y="58145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19" name="Google Shape;2219;p34"/>
          <p:cNvSpPr/>
          <p:nvPr/>
        </p:nvSpPr>
        <p:spPr>
          <a:xfrm>
            <a:off x="4389815" y="5814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20" name="Google Shape;2220;p34"/>
          <p:cNvSpPr/>
          <p:nvPr/>
        </p:nvSpPr>
        <p:spPr>
          <a:xfrm>
            <a:off x="5548374" y="5814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21" name="Google Shape;2221;p34"/>
          <p:cNvSpPr/>
          <p:nvPr/>
        </p:nvSpPr>
        <p:spPr>
          <a:xfrm>
            <a:off x="6213733" y="58145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22" name="Google Shape;2222;p34"/>
          <p:cNvSpPr/>
          <p:nvPr/>
        </p:nvSpPr>
        <p:spPr>
          <a:xfrm>
            <a:off x="7154193" y="5814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23" name="Google Shape;2223;p34"/>
          <p:cNvSpPr/>
          <p:nvPr/>
        </p:nvSpPr>
        <p:spPr>
          <a:xfrm>
            <a:off x="7968052" y="5814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24" name="Google Shape;2224;p34"/>
          <p:cNvSpPr/>
          <p:nvPr/>
        </p:nvSpPr>
        <p:spPr>
          <a:xfrm>
            <a:off x="75700" y="8527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25" name="Google Shape;2225;p34"/>
          <p:cNvSpPr/>
          <p:nvPr/>
        </p:nvSpPr>
        <p:spPr>
          <a:xfrm>
            <a:off x="943258" y="8527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26" name="Google Shape;2226;p34"/>
          <p:cNvSpPr/>
          <p:nvPr/>
        </p:nvSpPr>
        <p:spPr>
          <a:xfrm>
            <a:off x="1810817" y="8527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27" name="Google Shape;2227;p34"/>
          <p:cNvSpPr/>
          <p:nvPr/>
        </p:nvSpPr>
        <p:spPr>
          <a:xfrm>
            <a:off x="2466275" y="8527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28" name="Google Shape;2228;p34"/>
          <p:cNvSpPr/>
          <p:nvPr/>
        </p:nvSpPr>
        <p:spPr>
          <a:xfrm>
            <a:off x="3450233" y="8527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29" name="Google Shape;2229;p34"/>
          <p:cNvSpPr/>
          <p:nvPr/>
        </p:nvSpPr>
        <p:spPr>
          <a:xfrm>
            <a:off x="4105692" y="8527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30" name="Google Shape;2230;p34"/>
          <p:cNvSpPr/>
          <p:nvPr/>
        </p:nvSpPr>
        <p:spPr>
          <a:xfrm>
            <a:off x="5248050" y="8527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31" name="Google Shape;2231;p34"/>
          <p:cNvSpPr/>
          <p:nvPr/>
        </p:nvSpPr>
        <p:spPr>
          <a:xfrm>
            <a:off x="6396708" y="8527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32" name="Google Shape;2232;p34"/>
          <p:cNvSpPr/>
          <p:nvPr/>
        </p:nvSpPr>
        <p:spPr>
          <a:xfrm>
            <a:off x="7200667" y="8527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33" name="Google Shape;2233;p34"/>
          <p:cNvSpPr/>
          <p:nvPr/>
        </p:nvSpPr>
        <p:spPr>
          <a:xfrm>
            <a:off x="7856125" y="8527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34" name="Google Shape;2234;p34"/>
          <p:cNvSpPr/>
          <p:nvPr/>
        </p:nvSpPr>
        <p:spPr>
          <a:xfrm>
            <a:off x="75719" y="11241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35" name="Google Shape;2235;p34"/>
          <p:cNvSpPr/>
          <p:nvPr/>
        </p:nvSpPr>
        <p:spPr>
          <a:xfrm>
            <a:off x="731677" y="112410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36" name="Google Shape;2236;p34"/>
          <p:cNvSpPr/>
          <p:nvPr/>
        </p:nvSpPr>
        <p:spPr>
          <a:xfrm>
            <a:off x="1874534" y="11241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37" name="Google Shape;2237;p34"/>
          <p:cNvSpPr/>
          <p:nvPr/>
        </p:nvSpPr>
        <p:spPr>
          <a:xfrm>
            <a:off x="2678992" y="11241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38" name="Google Shape;2238;p34"/>
          <p:cNvSpPr/>
          <p:nvPr/>
        </p:nvSpPr>
        <p:spPr>
          <a:xfrm>
            <a:off x="3483449" y="11241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39" name="Google Shape;2239;p34"/>
          <p:cNvSpPr/>
          <p:nvPr/>
        </p:nvSpPr>
        <p:spPr>
          <a:xfrm>
            <a:off x="4632607" y="11241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40" name="Google Shape;2240;p34"/>
          <p:cNvSpPr/>
          <p:nvPr/>
        </p:nvSpPr>
        <p:spPr>
          <a:xfrm>
            <a:off x="5698965" y="112410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41" name="Google Shape;2241;p34"/>
          <p:cNvSpPr/>
          <p:nvPr/>
        </p:nvSpPr>
        <p:spPr>
          <a:xfrm>
            <a:off x="6434122" y="11241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42" name="Google Shape;2242;p34"/>
          <p:cNvSpPr/>
          <p:nvPr/>
        </p:nvSpPr>
        <p:spPr>
          <a:xfrm>
            <a:off x="7302180" y="112410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43" name="Google Shape;2243;p34"/>
          <p:cNvSpPr/>
          <p:nvPr/>
        </p:nvSpPr>
        <p:spPr>
          <a:xfrm>
            <a:off x="8106638" y="11241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44" name="Google Shape;2244;p34"/>
          <p:cNvSpPr/>
          <p:nvPr/>
        </p:nvSpPr>
        <p:spPr>
          <a:xfrm>
            <a:off x="75700" y="13954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45" name="Google Shape;2245;p34"/>
          <p:cNvSpPr/>
          <p:nvPr/>
        </p:nvSpPr>
        <p:spPr>
          <a:xfrm>
            <a:off x="1036058" y="13954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46" name="Google Shape;2246;p34"/>
          <p:cNvSpPr/>
          <p:nvPr/>
        </p:nvSpPr>
        <p:spPr>
          <a:xfrm>
            <a:off x="1816417" y="13954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47" name="Google Shape;2247;p34"/>
          <p:cNvSpPr/>
          <p:nvPr/>
        </p:nvSpPr>
        <p:spPr>
          <a:xfrm>
            <a:off x="2997275" y="13954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48" name="Google Shape;2248;p34"/>
          <p:cNvSpPr/>
          <p:nvPr/>
        </p:nvSpPr>
        <p:spPr>
          <a:xfrm>
            <a:off x="3904233" y="13954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49" name="Google Shape;2249;p34"/>
          <p:cNvSpPr/>
          <p:nvPr/>
        </p:nvSpPr>
        <p:spPr>
          <a:xfrm>
            <a:off x="4536092" y="13954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50" name="Google Shape;2250;p34"/>
          <p:cNvSpPr/>
          <p:nvPr/>
        </p:nvSpPr>
        <p:spPr>
          <a:xfrm>
            <a:off x="5443050" y="13954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51" name="Google Shape;2251;p34"/>
          <p:cNvSpPr/>
          <p:nvPr/>
        </p:nvSpPr>
        <p:spPr>
          <a:xfrm>
            <a:off x="6350008" y="13954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52" name="Google Shape;2252;p34"/>
          <p:cNvSpPr/>
          <p:nvPr/>
        </p:nvSpPr>
        <p:spPr>
          <a:xfrm>
            <a:off x="7256967" y="139542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53" name="Google Shape;2253;p34"/>
          <p:cNvSpPr/>
          <p:nvPr/>
        </p:nvSpPr>
        <p:spPr>
          <a:xfrm>
            <a:off x="8437825" y="13954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54" name="Google Shape;2254;p34"/>
          <p:cNvSpPr/>
          <p:nvPr/>
        </p:nvSpPr>
        <p:spPr>
          <a:xfrm>
            <a:off x="75713" y="16667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55" name="Google Shape;2255;p34"/>
          <p:cNvSpPr/>
          <p:nvPr/>
        </p:nvSpPr>
        <p:spPr>
          <a:xfrm>
            <a:off x="1218438" y="16667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56" name="Google Shape;2256;p34"/>
          <p:cNvSpPr/>
          <p:nvPr/>
        </p:nvSpPr>
        <p:spPr>
          <a:xfrm>
            <a:off x="1867963" y="16667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57" name="Google Shape;2257;p34"/>
          <p:cNvSpPr/>
          <p:nvPr/>
        </p:nvSpPr>
        <p:spPr>
          <a:xfrm>
            <a:off x="2517488" y="16667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58" name="Google Shape;2258;p34"/>
          <p:cNvSpPr/>
          <p:nvPr/>
        </p:nvSpPr>
        <p:spPr>
          <a:xfrm>
            <a:off x="3716013" y="1666750"/>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59" name="Google Shape;2259;p34"/>
          <p:cNvSpPr/>
          <p:nvPr/>
        </p:nvSpPr>
        <p:spPr>
          <a:xfrm>
            <a:off x="4640638" y="16667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60" name="Google Shape;2260;p34"/>
          <p:cNvSpPr/>
          <p:nvPr/>
        </p:nvSpPr>
        <p:spPr>
          <a:xfrm>
            <a:off x="5248463" y="16667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61" name="Google Shape;2261;p34"/>
          <p:cNvSpPr/>
          <p:nvPr/>
        </p:nvSpPr>
        <p:spPr>
          <a:xfrm>
            <a:off x="6446988" y="16667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62" name="Google Shape;2262;p34"/>
          <p:cNvSpPr/>
          <p:nvPr/>
        </p:nvSpPr>
        <p:spPr>
          <a:xfrm>
            <a:off x="7245013" y="16667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63" name="Google Shape;2263;p34"/>
          <p:cNvSpPr/>
          <p:nvPr/>
        </p:nvSpPr>
        <p:spPr>
          <a:xfrm>
            <a:off x="8106638" y="16667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64" name="Google Shape;2264;p34"/>
          <p:cNvSpPr/>
          <p:nvPr/>
        </p:nvSpPr>
        <p:spPr>
          <a:xfrm>
            <a:off x="75550" y="19380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65" name="Google Shape;2265;p34"/>
          <p:cNvSpPr/>
          <p:nvPr/>
        </p:nvSpPr>
        <p:spPr>
          <a:xfrm>
            <a:off x="928875" y="19380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66" name="Google Shape;2266;p34"/>
          <p:cNvSpPr/>
          <p:nvPr/>
        </p:nvSpPr>
        <p:spPr>
          <a:xfrm>
            <a:off x="1980500" y="19380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67" name="Google Shape;2267;p34"/>
          <p:cNvSpPr/>
          <p:nvPr/>
        </p:nvSpPr>
        <p:spPr>
          <a:xfrm>
            <a:off x="2770225" y="19380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68" name="Google Shape;2268;p34"/>
          <p:cNvSpPr/>
          <p:nvPr/>
        </p:nvSpPr>
        <p:spPr>
          <a:xfrm>
            <a:off x="3739950" y="19380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69" name="Google Shape;2269;p34"/>
          <p:cNvSpPr/>
          <p:nvPr/>
        </p:nvSpPr>
        <p:spPr>
          <a:xfrm>
            <a:off x="4593275" y="19380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70" name="Google Shape;2270;p34"/>
          <p:cNvSpPr/>
          <p:nvPr/>
        </p:nvSpPr>
        <p:spPr>
          <a:xfrm>
            <a:off x="5509600" y="19380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71" name="Google Shape;2271;p34"/>
          <p:cNvSpPr/>
          <p:nvPr/>
        </p:nvSpPr>
        <p:spPr>
          <a:xfrm>
            <a:off x="6109125" y="1938075"/>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72" name="Google Shape;2272;p34"/>
          <p:cNvSpPr/>
          <p:nvPr/>
        </p:nvSpPr>
        <p:spPr>
          <a:xfrm>
            <a:off x="7299350" y="193807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73" name="Google Shape;2273;p34"/>
          <p:cNvSpPr/>
          <p:nvPr/>
        </p:nvSpPr>
        <p:spPr>
          <a:xfrm>
            <a:off x="8601475" y="193807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74" name="Google Shape;2274;p34"/>
          <p:cNvSpPr/>
          <p:nvPr/>
        </p:nvSpPr>
        <p:spPr>
          <a:xfrm>
            <a:off x="75869" y="22094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75" name="Google Shape;2275;p34"/>
          <p:cNvSpPr/>
          <p:nvPr/>
        </p:nvSpPr>
        <p:spPr>
          <a:xfrm>
            <a:off x="747094" y="2209400"/>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76" name="Google Shape;2276;p34"/>
          <p:cNvSpPr/>
          <p:nvPr/>
        </p:nvSpPr>
        <p:spPr>
          <a:xfrm>
            <a:off x="1905219" y="22094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77" name="Google Shape;2277;p34"/>
          <p:cNvSpPr/>
          <p:nvPr/>
        </p:nvSpPr>
        <p:spPr>
          <a:xfrm>
            <a:off x="2904944" y="22094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78" name="Google Shape;2278;p34"/>
          <p:cNvSpPr/>
          <p:nvPr/>
        </p:nvSpPr>
        <p:spPr>
          <a:xfrm>
            <a:off x="4125170" y="220940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79" name="Google Shape;2279;p34"/>
          <p:cNvSpPr/>
          <p:nvPr/>
        </p:nvSpPr>
        <p:spPr>
          <a:xfrm>
            <a:off x="4754695" y="220940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80" name="Google Shape;2280;p34"/>
          <p:cNvSpPr/>
          <p:nvPr/>
        </p:nvSpPr>
        <p:spPr>
          <a:xfrm>
            <a:off x="5179320" y="22094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81" name="Google Shape;2281;p34"/>
          <p:cNvSpPr/>
          <p:nvPr/>
        </p:nvSpPr>
        <p:spPr>
          <a:xfrm>
            <a:off x="6399545" y="2209400"/>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82" name="Google Shape;2282;p34"/>
          <p:cNvSpPr/>
          <p:nvPr/>
        </p:nvSpPr>
        <p:spPr>
          <a:xfrm>
            <a:off x="6986170" y="2209400"/>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83" name="Google Shape;2283;p34"/>
          <p:cNvSpPr/>
          <p:nvPr/>
        </p:nvSpPr>
        <p:spPr>
          <a:xfrm>
            <a:off x="8517195" y="22094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84" name="Google Shape;2284;p34"/>
          <p:cNvSpPr/>
          <p:nvPr/>
        </p:nvSpPr>
        <p:spPr>
          <a:xfrm>
            <a:off x="75850" y="24807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85" name="Google Shape;2285;p34"/>
          <p:cNvSpPr/>
          <p:nvPr/>
        </p:nvSpPr>
        <p:spPr>
          <a:xfrm>
            <a:off x="1206608" y="24807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86" name="Google Shape;2286;p34"/>
          <p:cNvSpPr/>
          <p:nvPr/>
        </p:nvSpPr>
        <p:spPr>
          <a:xfrm>
            <a:off x="1844167" y="24807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87" name="Google Shape;2287;p34"/>
          <p:cNvSpPr/>
          <p:nvPr/>
        </p:nvSpPr>
        <p:spPr>
          <a:xfrm>
            <a:off x="2481725" y="24807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88" name="Google Shape;2288;p34"/>
          <p:cNvSpPr/>
          <p:nvPr/>
        </p:nvSpPr>
        <p:spPr>
          <a:xfrm>
            <a:off x="3267783" y="24807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89" name="Google Shape;2289;p34"/>
          <p:cNvSpPr/>
          <p:nvPr/>
        </p:nvSpPr>
        <p:spPr>
          <a:xfrm>
            <a:off x="4053842" y="24807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90" name="Google Shape;2290;p34"/>
          <p:cNvSpPr/>
          <p:nvPr/>
        </p:nvSpPr>
        <p:spPr>
          <a:xfrm>
            <a:off x="5178300" y="24807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91" name="Google Shape;2291;p34"/>
          <p:cNvSpPr/>
          <p:nvPr/>
        </p:nvSpPr>
        <p:spPr>
          <a:xfrm>
            <a:off x="6027958" y="248072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92" name="Google Shape;2292;p34"/>
          <p:cNvSpPr/>
          <p:nvPr/>
        </p:nvSpPr>
        <p:spPr>
          <a:xfrm>
            <a:off x="7525317" y="24807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93" name="Google Shape;2293;p34"/>
          <p:cNvSpPr/>
          <p:nvPr/>
        </p:nvSpPr>
        <p:spPr>
          <a:xfrm>
            <a:off x="8437975" y="24807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94" name="Google Shape;2294;p34"/>
          <p:cNvSpPr/>
          <p:nvPr/>
        </p:nvSpPr>
        <p:spPr>
          <a:xfrm>
            <a:off x="75871" y="27520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95" name="Google Shape;2295;p34"/>
          <p:cNvSpPr/>
          <p:nvPr/>
        </p:nvSpPr>
        <p:spPr>
          <a:xfrm>
            <a:off x="865030" y="27520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96" name="Google Shape;2296;p34"/>
          <p:cNvSpPr/>
          <p:nvPr/>
        </p:nvSpPr>
        <p:spPr>
          <a:xfrm>
            <a:off x="1834188" y="27520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97" name="Google Shape;2297;p34"/>
          <p:cNvSpPr/>
          <p:nvPr/>
        </p:nvSpPr>
        <p:spPr>
          <a:xfrm>
            <a:off x="2474846" y="27520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98" name="Google Shape;2298;p34"/>
          <p:cNvSpPr/>
          <p:nvPr/>
        </p:nvSpPr>
        <p:spPr>
          <a:xfrm>
            <a:off x="3664505" y="27520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299" name="Google Shape;2299;p34"/>
          <p:cNvSpPr/>
          <p:nvPr/>
        </p:nvSpPr>
        <p:spPr>
          <a:xfrm>
            <a:off x="4517263" y="27520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00" name="Google Shape;2300;p34"/>
          <p:cNvSpPr/>
          <p:nvPr/>
        </p:nvSpPr>
        <p:spPr>
          <a:xfrm>
            <a:off x="5157922" y="27520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01" name="Google Shape;2301;p34"/>
          <p:cNvSpPr/>
          <p:nvPr/>
        </p:nvSpPr>
        <p:spPr>
          <a:xfrm>
            <a:off x="6347580" y="27520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02" name="Google Shape;2302;p34"/>
          <p:cNvSpPr/>
          <p:nvPr/>
        </p:nvSpPr>
        <p:spPr>
          <a:xfrm>
            <a:off x="6988238" y="275205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03" name="Google Shape;2303;p34"/>
          <p:cNvSpPr/>
          <p:nvPr/>
        </p:nvSpPr>
        <p:spPr>
          <a:xfrm>
            <a:off x="8368697" y="27520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04" name="Google Shape;2304;p34"/>
          <p:cNvSpPr/>
          <p:nvPr/>
        </p:nvSpPr>
        <p:spPr>
          <a:xfrm>
            <a:off x="75850" y="30233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05" name="Google Shape;2305;p34"/>
          <p:cNvSpPr/>
          <p:nvPr/>
        </p:nvSpPr>
        <p:spPr>
          <a:xfrm>
            <a:off x="946642" y="3023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06" name="Google Shape;2306;p34"/>
          <p:cNvSpPr/>
          <p:nvPr/>
        </p:nvSpPr>
        <p:spPr>
          <a:xfrm>
            <a:off x="2015733" y="302337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07" name="Google Shape;2307;p34"/>
          <p:cNvSpPr/>
          <p:nvPr/>
        </p:nvSpPr>
        <p:spPr>
          <a:xfrm>
            <a:off x="2541225" y="3023375"/>
            <a:ext cx="466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08" name="Google Shape;2308;p34"/>
          <p:cNvSpPr/>
          <p:nvPr/>
        </p:nvSpPr>
        <p:spPr>
          <a:xfrm>
            <a:off x="3115317" y="302337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09" name="Google Shape;2309;p34"/>
          <p:cNvSpPr/>
          <p:nvPr/>
        </p:nvSpPr>
        <p:spPr>
          <a:xfrm>
            <a:off x="4355708" y="3023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10" name="Google Shape;2310;p34"/>
          <p:cNvSpPr/>
          <p:nvPr/>
        </p:nvSpPr>
        <p:spPr>
          <a:xfrm>
            <a:off x="5424800" y="30233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11" name="Google Shape;2311;p34"/>
          <p:cNvSpPr/>
          <p:nvPr/>
        </p:nvSpPr>
        <p:spPr>
          <a:xfrm>
            <a:off x="6358592" y="3023375"/>
            <a:ext cx="9030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12" name="Google Shape;2312;p34"/>
          <p:cNvSpPr/>
          <p:nvPr/>
        </p:nvSpPr>
        <p:spPr>
          <a:xfrm>
            <a:off x="7368883" y="30233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13" name="Google Shape;2313;p34"/>
          <p:cNvSpPr/>
          <p:nvPr/>
        </p:nvSpPr>
        <p:spPr>
          <a:xfrm>
            <a:off x="8106775" y="302337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14" name="Google Shape;2314;p34"/>
          <p:cNvSpPr/>
          <p:nvPr/>
        </p:nvSpPr>
        <p:spPr>
          <a:xfrm>
            <a:off x="75878" y="32947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15" name="Google Shape;2315;p34"/>
          <p:cNvSpPr/>
          <p:nvPr/>
        </p:nvSpPr>
        <p:spPr>
          <a:xfrm>
            <a:off x="1458002" y="3294700"/>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16" name="Google Shape;2316;p34"/>
          <p:cNvSpPr/>
          <p:nvPr/>
        </p:nvSpPr>
        <p:spPr>
          <a:xfrm>
            <a:off x="1853726" y="3294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17" name="Google Shape;2317;p34"/>
          <p:cNvSpPr/>
          <p:nvPr/>
        </p:nvSpPr>
        <p:spPr>
          <a:xfrm>
            <a:off x="2496050" y="32947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18" name="Google Shape;2318;p34"/>
          <p:cNvSpPr/>
          <p:nvPr/>
        </p:nvSpPr>
        <p:spPr>
          <a:xfrm>
            <a:off x="3466875" y="32947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19" name="Google Shape;2319;p34"/>
          <p:cNvSpPr/>
          <p:nvPr/>
        </p:nvSpPr>
        <p:spPr>
          <a:xfrm>
            <a:off x="4602399" y="3294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20" name="Google Shape;2320;p34"/>
          <p:cNvSpPr/>
          <p:nvPr/>
        </p:nvSpPr>
        <p:spPr>
          <a:xfrm>
            <a:off x="5244723" y="32947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21" name="Google Shape;2321;p34"/>
          <p:cNvSpPr/>
          <p:nvPr/>
        </p:nvSpPr>
        <p:spPr>
          <a:xfrm>
            <a:off x="5887047" y="3294700"/>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22" name="Google Shape;2322;p34"/>
          <p:cNvSpPr/>
          <p:nvPr/>
        </p:nvSpPr>
        <p:spPr>
          <a:xfrm>
            <a:off x="7269171" y="32947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23" name="Google Shape;2323;p34"/>
          <p:cNvSpPr/>
          <p:nvPr/>
        </p:nvSpPr>
        <p:spPr>
          <a:xfrm>
            <a:off x="8460495" y="32947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24" name="Google Shape;2324;p34"/>
          <p:cNvSpPr/>
          <p:nvPr/>
        </p:nvSpPr>
        <p:spPr>
          <a:xfrm>
            <a:off x="75550" y="356602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25" name="Google Shape;2325;p34"/>
          <p:cNvSpPr/>
          <p:nvPr/>
        </p:nvSpPr>
        <p:spPr>
          <a:xfrm>
            <a:off x="1207008" y="3566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26" name="Google Shape;2326;p34"/>
          <p:cNvSpPr/>
          <p:nvPr/>
        </p:nvSpPr>
        <p:spPr>
          <a:xfrm>
            <a:off x="2057367" y="3566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27" name="Google Shape;2327;p34"/>
          <p:cNvSpPr/>
          <p:nvPr/>
        </p:nvSpPr>
        <p:spPr>
          <a:xfrm>
            <a:off x="2907725" y="35660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28" name="Google Shape;2328;p34"/>
          <p:cNvSpPr/>
          <p:nvPr/>
        </p:nvSpPr>
        <p:spPr>
          <a:xfrm>
            <a:off x="3821083" y="356602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29" name="Google Shape;2329;p34"/>
          <p:cNvSpPr/>
          <p:nvPr/>
        </p:nvSpPr>
        <p:spPr>
          <a:xfrm>
            <a:off x="4538542" y="3566025"/>
            <a:ext cx="1212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30" name="Google Shape;2330;p34"/>
          <p:cNvSpPr/>
          <p:nvPr/>
        </p:nvSpPr>
        <p:spPr>
          <a:xfrm>
            <a:off x="5837700" y="3566025"/>
            <a:ext cx="418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31" name="Google Shape;2331;p34"/>
          <p:cNvSpPr/>
          <p:nvPr/>
        </p:nvSpPr>
        <p:spPr>
          <a:xfrm>
            <a:off x="6342758" y="35660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32" name="Google Shape;2332;p34"/>
          <p:cNvSpPr/>
          <p:nvPr/>
        </p:nvSpPr>
        <p:spPr>
          <a:xfrm>
            <a:off x="7256117" y="35660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33" name="Google Shape;2333;p34"/>
          <p:cNvSpPr/>
          <p:nvPr/>
        </p:nvSpPr>
        <p:spPr>
          <a:xfrm>
            <a:off x="8106475" y="3566025"/>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34" name="Google Shape;2334;p34"/>
          <p:cNvSpPr/>
          <p:nvPr/>
        </p:nvSpPr>
        <p:spPr>
          <a:xfrm>
            <a:off x="75875" y="3837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35" name="Google Shape;2335;p34"/>
          <p:cNvSpPr/>
          <p:nvPr/>
        </p:nvSpPr>
        <p:spPr>
          <a:xfrm>
            <a:off x="875466" y="383735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36" name="Google Shape;2336;p34"/>
          <p:cNvSpPr/>
          <p:nvPr/>
        </p:nvSpPr>
        <p:spPr>
          <a:xfrm>
            <a:off x="1855056" y="38373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37" name="Google Shape;2337;p34"/>
          <p:cNvSpPr/>
          <p:nvPr/>
        </p:nvSpPr>
        <p:spPr>
          <a:xfrm>
            <a:off x="2506146" y="3837350"/>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38" name="Google Shape;2338;p34"/>
          <p:cNvSpPr/>
          <p:nvPr/>
        </p:nvSpPr>
        <p:spPr>
          <a:xfrm>
            <a:off x="3236436" y="38373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39" name="Google Shape;2339;p34"/>
          <p:cNvSpPr/>
          <p:nvPr/>
        </p:nvSpPr>
        <p:spPr>
          <a:xfrm>
            <a:off x="4380727" y="38373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40" name="Google Shape;2340;p34"/>
          <p:cNvSpPr/>
          <p:nvPr/>
        </p:nvSpPr>
        <p:spPr>
          <a:xfrm>
            <a:off x="5180317" y="38373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41" name="Google Shape;2341;p34"/>
          <p:cNvSpPr/>
          <p:nvPr/>
        </p:nvSpPr>
        <p:spPr>
          <a:xfrm>
            <a:off x="6380407" y="3837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42" name="Google Shape;2342;p34"/>
          <p:cNvSpPr/>
          <p:nvPr/>
        </p:nvSpPr>
        <p:spPr>
          <a:xfrm>
            <a:off x="7243597" y="38373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43" name="Google Shape;2343;p34"/>
          <p:cNvSpPr/>
          <p:nvPr/>
        </p:nvSpPr>
        <p:spPr>
          <a:xfrm>
            <a:off x="8106788" y="38373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44" name="Google Shape;2344;p34"/>
          <p:cNvSpPr/>
          <p:nvPr/>
        </p:nvSpPr>
        <p:spPr>
          <a:xfrm>
            <a:off x="75850" y="4108675"/>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45" name="Google Shape;2345;p34"/>
          <p:cNvSpPr/>
          <p:nvPr/>
        </p:nvSpPr>
        <p:spPr>
          <a:xfrm>
            <a:off x="1205542" y="41086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46" name="Google Shape;2346;p34"/>
          <p:cNvSpPr/>
          <p:nvPr/>
        </p:nvSpPr>
        <p:spPr>
          <a:xfrm>
            <a:off x="2054133" y="4108675"/>
            <a:ext cx="304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47" name="Google Shape;2347;p34"/>
          <p:cNvSpPr/>
          <p:nvPr/>
        </p:nvSpPr>
        <p:spPr>
          <a:xfrm>
            <a:off x="2444025" y="4108675"/>
            <a:ext cx="630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48" name="Google Shape;2348;p34"/>
          <p:cNvSpPr/>
          <p:nvPr/>
        </p:nvSpPr>
        <p:spPr>
          <a:xfrm>
            <a:off x="3159717" y="4108675"/>
            <a:ext cx="129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49" name="Google Shape;2349;p34"/>
          <p:cNvSpPr/>
          <p:nvPr/>
        </p:nvSpPr>
        <p:spPr>
          <a:xfrm>
            <a:off x="4536008" y="41086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50" name="Google Shape;2350;p34"/>
          <p:cNvSpPr/>
          <p:nvPr/>
        </p:nvSpPr>
        <p:spPr>
          <a:xfrm>
            <a:off x="5172500" y="410867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51" name="Google Shape;2351;p34"/>
          <p:cNvSpPr/>
          <p:nvPr/>
        </p:nvSpPr>
        <p:spPr>
          <a:xfrm>
            <a:off x="5767292" y="41086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52" name="Google Shape;2352;p34"/>
          <p:cNvSpPr/>
          <p:nvPr/>
        </p:nvSpPr>
        <p:spPr>
          <a:xfrm>
            <a:off x="6890683" y="4108675"/>
            <a:ext cx="1484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53" name="Google Shape;2353;p34"/>
          <p:cNvSpPr/>
          <p:nvPr/>
        </p:nvSpPr>
        <p:spPr>
          <a:xfrm>
            <a:off x="8460475" y="410867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54" name="Google Shape;2354;p34"/>
          <p:cNvSpPr/>
          <p:nvPr/>
        </p:nvSpPr>
        <p:spPr>
          <a:xfrm>
            <a:off x="75870" y="43800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55" name="Google Shape;2355;p34"/>
          <p:cNvSpPr/>
          <p:nvPr/>
        </p:nvSpPr>
        <p:spPr>
          <a:xfrm>
            <a:off x="775428" y="438000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56" name="Google Shape;2356;p34"/>
          <p:cNvSpPr/>
          <p:nvPr/>
        </p:nvSpPr>
        <p:spPr>
          <a:xfrm>
            <a:off x="1828686" y="4380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57" name="Google Shape;2357;p34"/>
          <p:cNvSpPr/>
          <p:nvPr/>
        </p:nvSpPr>
        <p:spPr>
          <a:xfrm>
            <a:off x="2471545" y="4380000"/>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58" name="Google Shape;2358;p34"/>
          <p:cNvSpPr/>
          <p:nvPr/>
        </p:nvSpPr>
        <p:spPr>
          <a:xfrm>
            <a:off x="3442903" y="438000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59" name="Google Shape;2359;p34"/>
          <p:cNvSpPr/>
          <p:nvPr/>
        </p:nvSpPr>
        <p:spPr>
          <a:xfrm>
            <a:off x="4578962" y="438000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60" name="Google Shape;2360;p34"/>
          <p:cNvSpPr/>
          <p:nvPr/>
        </p:nvSpPr>
        <p:spPr>
          <a:xfrm>
            <a:off x="5221820" y="4380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61" name="Google Shape;2361;p34"/>
          <p:cNvSpPr/>
          <p:nvPr/>
        </p:nvSpPr>
        <p:spPr>
          <a:xfrm>
            <a:off x="6413679" y="438000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62" name="Google Shape;2362;p34"/>
          <p:cNvSpPr/>
          <p:nvPr/>
        </p:nvSpPr>
        <p:spPr>
          <a:xfrm>
            <a:off x="7268637" y="438000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63" name="Google Shape;2363;p34"/>
          <p:cNvSpPr/>
          <p:nvPr/>
        </p:nvSpPr>
        <p:spPr>
          <a:xfrm>
            <a:off x="8460495" y="4380000"/>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64" name="Google Shape;2364;p34"/>
          <p:cNvSpPr/>
          <p:nvPr/>
        </p:nvSpPr>
        <p:spPr>
          <a:xfrm>
            <a:off x="75850" y="4651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65" name="Google Shape;2365;p34"/>
          <p:cNvSpPr/>
          <p:nvPr/>
        </p:nvSpPr>
        <p:spPr>
          <a:xfrm>
            <a:off x="933675" y="465132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66" name="Google Shape;2366;p34"/>
          <p:cNvSpPr/>
          <p:nvPr/>
        </p:nvSpPr>
        <p:spPr>
          <a:xfrm>
            <a:off x="1854500" y="465132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67" name="Google Shape;2367;p34"/>
          <p:cNvSpPr/>
          <p:nvPr/>
        </p:nvSpPr>
        <p:spPr>
          <a:xfrm>
            <a:off x="2500225" y="465132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68" name="Google Shape;2368;p34"/>
          <p:cNvSpPr/>
          <p:nvPr/>
        </p:nvSpPr>
        <p:spPr>
          <a:xfrm>
            <a:off x="3474450" y="4651325"/>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69" name="Google Shape;2369;p34"/>
          <p:cNvSpPr/>
          <p:nvPr/>
        </p:nvSpPr>
        <p:spPr>
          <a:xfrm>
            <a:off x="4078475" y="4651325"/>
            <a:ext cx="14112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70" name="Google Shape;2370;p34"/>
          <p:cNvSpPr/>
          <p:nvPr/>
        </p:nvSpPr>
        <p:spPr>
          <a:xfrm>
            <a:off x="5584000" y="4651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71" name="Google Shape;2371;p34"/>
          <p:cNvSpPr/>
          <p:nvPr/>
        </p:nvSpPr>
        <p:spPr>
          <a:xfrm>
            <a:off x="6378225" y="465132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72" name="Google Shape;2372;p34"/>
          <p:cNvSpPr/>
          <p:nvPr/>
        </p:nvSpPr>
        <p:spPr>
          <a:xfrm>
            <a:off x="7236050" y="465132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73" name="Google Shape;2373;p34"/>
          <p:cNvSpPr/>
          <p:nvPr/>
        </p:nvSpPr>
        <p:spPr>
          <a:xfrm>
            <a:off x="8368675" y="465132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74" name="Google Shape;2374;p34"/>
          <p:cNvSpPr/>
          <p:nvPr/>
        </p:nvSpPr>
        <p:spPr>
          <a:xfrm>
            <a:off x="75863" y="4922650"/>
            <a:ext cx="10446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75" name="Google Shape;2375;p34"/>
          <p:cNvSpPr/>
          <p:nvPr/>
        </p:nvSpPr>
        <p:spPr>
          <a:xfrm>
            <a:off x="1217421" y="49226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76" name="Google Shape;2376;p34"/>
          <p:cNvSpPr/>
          <p:nvPr/>
        </p:nvSpPr>
        <p:spPr>
          <a:xfrm>
            <a:off x="2077879" y="4922650"/>
            <a:ext cx="5097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77" name="Google Shape;2377;p34"/>
          <p:cNvSpPr/>
          <p:nvPr/>
        </p:nvSpPr>
        <p:spPr>
          <a:xfrm>
            <a:off x="2684538" y="49226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78" name="Google Shape;2378;p34"/>
          <p:cNvSpPr/>
          <p:nvPr/>
        </p:nvSpPr>
        <p:spPr>
          <a:xfrm>
            <a:off x="3743296" y="4922650"/>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79" name="Google Shape;2379;p34"/>
          <p:cNvSpPr/>
          <p:nvPr/>
        </p:nvSpPr>
        <p:spPr>
          <a:xfrm>
            <a:off x="4540154" y="4922650"/>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80" name="Google Shape;2380;p34"/>
          <p:cNvSpPr/>
          <p:nvPr/>
        </p:nvSpPr>
        <p:spPr>
          <a:xfrm>
            <a:off x="5188513" y="4922650"/>
            <a:ext cx="1100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81" name="Google Shape;2381;p34"/>
          <p:cNvSpPr/>
          <p:nvPr/>
        </p:nvSpPr>
        <p:spPr>
          <a:xfrm>
            <a:off x="6385871" y="49226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82" name="Google Shape;2382;p34"/>
          <p:cNvSpPr/>
          <p:nvPr/>
        </p:nvSpPr>
        <p:spPr>
          <a:xfrm>
            <a:off x="7246329" y="4922650"/>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83" name="Google Shape;2383;p34"/>
          <p:cNvSpPr/>
          <p:nvPr/>
        </p:nvSpPr>
        <p:spPr>
          <a:xfrm>
            <a:off x="8106788" y="4922650"/>
            <a:ext cx="9618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84" name="Google Shape;2384;p34"/>
          <p:cNvSpPr/>
          <p:nvPr/>
        </p:nvSpPr>
        <p:spPr>
          <a:xfrm>
            <a:off x="75625" y="5193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85" name="Google Shape;2385;p34"/>
          <p:cNvSpPr/>
          <p:nvPr/>
        </p:nvSpPr>
        <p:spPr>
          <a:xfrm>
            <a:off x="1009417" y="5193975"/>
            <a:ext cx="5514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86" name="Google Shape;2386;p34"/>
          <p:cNvSpPr/>
          <p:nvPr/>
        </p:nvSpPr>
        <p:spPr>
          <a:xfrm>
            <a:off x="1668108" y="5193975"/>
            <a:ext cx="608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87" name="Google Shape;2387;p34"/>
          <p:cNvSpPr/>
          <p:nvPr/>
        </p:nvSpPr>
        <p:spPr>
          <a:xfrm>
            <a:off x="2383500" y="5193975"/>
            <a:ext cx="11331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88" name="Google Shape;2388;p34"/>
          <p:cNvSpPr/>
          <p:nvPr/>
        </p:nvSpPr>
        <p:spPr>
          <a:xfrm>
            <a:off x="3623892" y="5193975"/>
            <a:ext cx="763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89" name="Google Shape;2389;p34"/>
          <p:cNvSpPr/>
          <p:nvPr/>
        </p:nvSpPr>
        <p:spPr>
          <a:xfrm>
            <a:off x="4494683" y="5193975"/>
            <a:ext cx="87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90" name="Google Shape;2390;p34"/>
          <p:cNvSpPr/>
          <p:nvPr/>
        </p:nvSpPr>
        <p:spPr>
          <a:xfrm>
            <a:off x="5481875" y="5193975"/>
            <a:ext cx="10383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91" name="Google Shape;2391;p34"/>
          <p:cNvSpPr/>
          <p:nvPr/>
        </p:nvSpPr>
        <p:spPr>
          <a:xfrm>
            <a:off x="6627467" y="5193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92" name="Google Shape;2392;p34"/>
          <p:cNvSpPr/>
          <p:nvPr/>
        </p:nvSpPr>
        <p:spPr>
          <a:xfrm>
            <a:off x="7434658" y="5193975"/>
            <a:ext cx="8265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393" name="Google Shape;2393;p34"/>
          <p:cNvSpPr/>
          <p:nvPr/>
        </p:nvSpPr>
        <p:spPr>
          <a:xfrm>
            <a:off x="8368450" y="5193975"/>
            <a:ext cx="699900" cy="210900"/>
          </a:xfrm>
          <a:prstGeom prst="roundRect">
            <a:avLst>
              <a:gd name="adj" fmla="val 50000"/>
            </a:avLst>
          </a:prstGeom>
          <a:gradFill>
            <a:gsLst>
              <a:gs pos="0">
                <a:srgbClr val="D8EDBA">
                  <a:alpha val="26274"/>
                </a:srgbClr>
              </a:gs>
              <a:gs pos="100000">
                <a:srgbClr val="BF06E8">
                  <a:alpha val="16862"/>
                </a:srgbClr>
              </a:gs>
            </a:gsLst>
            <a:lin ang="13500032" scaled="0"/>
          </a:gradFill>
          <a:ln>
            <a:noFill/>
          </a:ln>
        </p:spPr>
        <p:txBody>
          <a:bodyPr spcFirstLastPara="1" wrap="square" lIns="91425" tIns="91425" rIns="91425" bIns="91425" anchor="ctr" anchorCtr="0">
            <a:noAutofit/>
          </a:bodyPr>
          <a:lstStyle/>
          <a:p>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gradFill>
          <a:gsLst>
            <a:gs pos="0">
              <a:srgbClr val="F64F59"/>
            </a:gs>
            <a:gs pos="100000">
              <a:srgbClr val="DE87F1"/>
            </a:gs>
          </a:gsLst>
          <a:lin ang="13500032" scaled="0"/>
        </a:gradFill>
        <a:effectLst/>
      </p:bgPr>
    </p:bg>
    <p:spTree>
      <p:nvGrpSpPr>
        <p:cNvPr id="1" name="Shape 2397"/>
        <p:cNvGrpSpPr/>
        <p:nvPr/>
      </p:nvGrpSpPr>
      <p:grpSpPr>
        <a:xfrm>
          <a:off x="0" y="0"/>
          <a:ext cx="0" cy="0"/>
          <a:chOff x="0" y="0"/>
          <a:chExt cx="0" cy="0"/>
        </a:xfrm>
      </p:grpSpPr>
      <p:grpSp>
        <p:nvGrpSpPr>
          <p:cNvPr id="2398" name="Google Shape;2398;p35"/>
          <p:cNvGrpSpPr/>
          <p:nvPr/>
        </p:nvGrpSpPr>
        <p:grpSpPr>
          <a:xfrm>
            <a:off x="75411" y="310125"/>
            <a:ext cx="8993197" cy="5094750"/>
            <a:chOff x="75400" y="24375"/>
            <a:chExt cx="8993197" cy="5094750"/>
          </a:xfrm>
        </p:grpSpPr>
        <p:sp>
          <p:nvSpPr>
            <p:cNvPr id="2399" name="Google Shape;2399;p35"/>
            <p:cNvSpPr/>
            <p:nvPr/>
          </p:nvSpPr>
          <p:spPr>
            <a:xfrm>
              <a:off x="75400"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00" name="Google Shape;2400;p35"/>
            <p:cNvSpPr/>
            <p:nvPr/>
          </p:nvSpPr>
          <p:spPr>
            <a:xfrm>
              <a:off x="1206692"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01" name="Google Shape;2401;p35"/>
            <p:cNvSpPr/>
            <p:nvPr/>
          </p:nvSpPr>
          <p:spPr>
            <a:xfrm>
              <a:off x="1844783"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02" name="Google Shape;2402;p35"/>
            <p:cNvSpPr/>
            <p:nvPr/>
          </p:nvSpPr>
          <p:spPr>
            <a:xfrm>
              <a:off x="2482875" y="243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03" name="Google Shape;2403;p35"/>
            <p:cNvSpPr/>
            <p:nvPr/>
          </p:nvSpPr>
          <p:spPr>
            <a:xfrm>
              <a:off x="3449467" y="243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04" name="Google Shape;2404;p35"/>
            <p:cNvSpPr/>
            <p:nvPr/>
          </p:nvSpPr>
          <p:spPr>
            <a:xfrm>
              <a:off x="4580758" y="243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05" name="Google Shape;2405;p35"/>
            <p:cNvSpPr/>
            <p:nvPr/>
          </p:nvSpPr>
          <p:spPr>
            <a:xfrm>
              <a:off x="5218850" y="243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06" name="Google Shape;2406;p35"/>
            <p:cNvSpPr/>
            <p:nvPr/>
          </p:nvSpPr>
          <p:spPr>
            <a:xfrm>
              <a:off x="6405942"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07" name="Google Shape;2407;p35"/>
            <p:cNvSpPr/>
            <p:nvPr/>
          </p:nvSpPr>
          <p:spPr>
            <a:xfrm>
              <a:off x="7256133" y="243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08" name="Google Shape;2408;p35"/>
            <p:cNvSpPr/>
            <p:nvPr/>
          </p:nvSpPr>
          <p:spPr>
            <a:xfrm>
              <a:off x="8106325" y="243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09" name="Google Shape;2409;p35"/>
            <p:cNvSpPr/>
            <p:nvPr/>
          </p:nvSpPr>
          <p:spPr>
            <a:xfrm>
              <a:off x="75720" y="29570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10" name="Google Shape;2410;p35"/>
            <p:cNvSpPr/>
            <p:nvPr/>
          </p:nvSpPr>
          <p:spPr>
            <a:xfrm>
              <a:off x="797779"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11" name="Google Shape;2411;p35"/>
            <p:cNvSpPr/>
            <p:nvPr/>
          </p:nvSpPr>
          <p:spPr>
            <a:xfrm>
              <a:off x="1738238" y="2957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12" name="Google Shape;2412;p35"/>
            <p:cNvSpPr/>
            <p:nvPr/>
          </p:nvSpPr>
          <p:spPr>
            <a:xfrm>
              <a:off x="2482797" y="295700"/>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13" name="Google Shape;2413;p35"/>
            <p:cNvSpPr/>
            <p:nvPr/>
          </p:nvSpPr>
          <p:spPr>
            <a:xfrm>
              <a:off x="3809056" y="29570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14" name="Google Shape;2414;p35"/>
            <p:cNvSpPr/>
            <p:nvPr/>
          </p:nvSpPr>
          <p:spPr>
            <a:xfrm>
              <a:off x="4389815" y="2957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15" name="Google Shape;2415;p35"/>
            <p:cNvSpPr/>
            <p:nvPr/>
          </p:nvSpPr>
          <p:spPr>
            <a:xfrm>
              <a:off x="5548374" y="2957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16" name="Google Shape;2416;p35"/>
            <p:cNvSpPr/>
            <p:nvPr/>
          </p:nvSpPr>
          <p:spPr>
            <a:xfrm>
              <a:off x="6213733" y="2957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17" name="Google Shape;2417;p35"/>
            <p:cNvSpPr/>
            <p:nvPr/>
          </p:nvSpPr>
          <p:spPr>
            <a:xfrm>
              <a:off x="7154193" y="2957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18" name="Google Shape;2418;p35"/>
            <p:cNvSpPr/>
            <p:nvPr/>
          </p:nvSpPr>
          <p:spPr>
            <a:xfrm>
              <a:off x="7968052" y="2957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19" name="Google Shape;2419;p35"/>
            <p:cNvSpPr/>
            <p:nvPr/>
          </p:nvSpPr>
          <p:spPr>
            <a:xfrm>
              <a:off x="75700"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20" name="Google Shape;2420;p35"/>
            <p:cNvSpPr/>
            <p:nvPr/>
          </p:nvSpPr>
          <p:spPr>
            <a:xfrm>
              <a:off x="943258" y="5670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21" name="Google Shape;2421;p35"/>
            <p:cNvSpPr/>
            <p:nvPr/>
          </p:nvSpPr>
          <p:spPr>
            <a:xfrm>
              <a:off x="181081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22" name="Google Shape;2422;p35"/>
            <p:cNvSpPr/>
            <p:nvPr/>
          </p:nvSpPr>
          <p:spPr>
            <a:xfrm>
              <a:off x="2466275" y="5670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23" name="Google Shape;2423;p35"/>
            <p:cNvSpPr/>
            <p:nvPr/>
          </p:nvSpPr>
          <p:spPr>
            <a:xfrm>
              <a:off x="3450233"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24" name="Google Shape;2424;p35"/>
            <p:cNvSpPr/>
            <p:nvPr/>
          </p:nvSpPr>
          <p:spPr>
            <a:xfrm>
              <a:off x="4105692" y="5670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25" name="Google Shape;2425;p35"/>
            <p:cNvSpPr/>
            <p:nvPr/>
          </p:nvSpPr>
          <p:spPr>
            <a:xfrm>
              <a:off x="5248050" y="5670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26" name="Google Shape;2426;p35"/>
            <p:cNvSpPr/>
            <p:nvPr/>
          </p:nvSpPr>
          <p:spPr>
            <a:xfrm>
              <a:off x="6396708" y="5670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27" name="Google Shape;2427;p35"/>
            <p:cNvSpPr/>
            <p:nvPr/>
          </p:nvSpPr>
          <p:spPr>
            <a:xfrm>
              <a:off x="7200667" y="5670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28" name="Google Shape;2428;p35"/>
            <p:cNvSpPr/>
            <p:nvPr/>
          </p:nvSpPr>
          <p:spPr>
            <a:xfrm>
              <a:off x="7856125" y="5670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29" name="Google Shape;2429;p35"/>
            <p:cNvSpPr/>
            <p:nvPr/>
          </p:nvSpPr>
          <p:spPr>
            <a:xfrm>
              <a:off x="75719" y="8383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30" name="Google Shape;2430;p35"/>
            <p:cNvSpPr/>
            <p:nvPr/>
          </p:nvSpPr>
          <p:spPr>
            <a:xfrm>
              <a:off x="731677" y="8383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31" name="Google Shape;2431;p35"/>
            <p:cNvSpPr/>
            <p:nvPr/>
          </p:nvSpPr>
          <p:spPr>
            <a:xfrm>
              <a:off x="1874534"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32" name="Google Shape;2432;p35"/>
            <p:cNvSpPr/>
            <p:nvPr/>
          </p:nvSpPr>
          <p:spPr>
            <a:xfrm>
              <a:off x="2678992"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33" name="Google Shape;2433;p35"/>
            <p:cNvSpPr/>
            <p:nvPr/>
          </p:nvSpPr>
          <p:spPr>
            <a:xfrm>
              <a:off x="3483449" y="8383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34" name="Google Shape;2434;p35"/>
            <p:cNvSpPr/>
            <p:nvPr/>
          </p:nvSpPr>
          <p:spPr>
            <a:xfrm>
              <a:off x="4632607"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35" name="Google Shape;2435;p35"/>
            <p:cNvSpPr/>
            <p:nvPr/>
          </p:nvSpPr>
          <p:spPr>
            <a:xfrm>
              <a:off x="5698965" y="83835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36" name="Google Shape;2436;p35"/>
            <p:cNvSpPr/>
            <p:nvPr/>
          </p:nvSpPr>
          <p:spPr>
            <a:xfrm>
              <a:off x="6434122" y="8383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37" name="Google Shape;2437;p35"/>
            <p:cNvSpPr/>
            <p:nvPr/>
          </p:nvSpPr>
          <p:spPr>
            <a:xfrm>
              <a:off x="7302180" y="83835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38" name="Google Shape;2438;p35"/>
            <p:cNvSpPr/>
            <p:nvPr/>
          </p:nvSpPr>
          <p:spPr>
            <a:xfrm>
              <a:off x="8106638" y="8383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39" name="Google Shape;2439;p35"/>
            <p:cNvSpPr/>
            <p:nvPr/>
          </p:nvSpPr>
          <p:spPr>
            <a:xfrm>
              <a:off x="75700" y="11096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40" name="Google Shape;2440;p35"/>
            <p:cNvSpPr/>
            <p:nvPr/>
          </p:nvSpPr>
          <p:spPr>
            <a:xfrm>
              <a:off x="1036058" y="11096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41" name="Google Shape;2441;p35"/>
            <p:cNvSpPr/>
            <p:nvPr/>
          </p:nvSpPr>
          <p:spPr>
            <a:xfrm>
              <a:off x="181641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42" name="Google Shape;2442;p35"/>
            <p:cNvSpPr/>
            <p:nvPr/>
          </p:nvSpPr>
          <p:spPr>
            <a:xfrm>
              <a:off x="2997275"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43" name="Google Shape;2443;p35"/>
            <p:cNvSpPr/>
            <p:nvPr/>
          </p:nvSpPr>
          <p:spPr>
            <a:xfrm>
              <a:off x="3904233" y="11096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44" name="Google Shape;2444;p35"/>
            <p:cNvSpPr/>
            <p:nvPr/>
          </p:nvSpPr>
          <p:spPr>
            <a:xfrm>
              <a:off x="4536092"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45" name="Google Shape;2445;p35"/>
            <p:cNvSpPr/>
            <p:nvPr/>
          </p:nvSpPr>
          <p:spPr>
            <a:xfrm>
              <a:off x="5443050"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46" name="Google Shape;2446;p35"/>
            <p:cNvSpPr/>
            <p:nvPr/>
          </p:nvSpPr>
          <p:spPr>
            <a:xfrm>
              <a:off x="6350008" y="11096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47" name="Google Shape;2447;p35"/>
            <p:cNvSpPr/>
            <p:nvPr/>
          </p:nvSpPr>
          <p:spPr>
            <a:xfrm>
              <a:off x="7256967" y="110967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48" name="Google Shape;2448;p35"/>
            <p:cNvSpPr/>
            <p:nvPr/>
          </p:nvSpPr>
          <p:spPr>
            <a:xfrm>
              <a:off x="8437825" y="11096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49" name="Google Shape;2449;p35"/>
            <p:cNvSpPr/>
            <p:nvPr/>
          </p:nvSpPr>
          <p:spPr>
            <a:xfrm>
              <a:off x="75713" y="13810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50" name="Google Shape;2450;p35"/>
            <p:cNvSpPr/>
            <p:nvPr/>
          </p:nvSpPr>
          <p:spPr>
            <a:xfrm>
              <a:off x="1218438"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51" name="Google Shape;2451;p35"/>
            <p:cNvSpPr/>
            <p:nvPr/>
          </p:nvSpPr>
          <p:spPr>
            <a:xfrm>
              <a:off x="1867963" y="13810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52" name="Google Shape;2452;p35"/>
            <p:cNvSpPr/>
            <p:nvPr/>
          </p:nvSpPr>
          <p:spPr>
            <a:xfrm>
              <a:off x="2517488"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53" name="Google Shape;2453;p35"/>
            <p:cNvSpPr/>
            <p:nvPr/>
          </p:nvSpPr>
          <p:spPr>
            <a:xfrm>
              <a:off x="3716013" y="1381000"/>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54" name="Google Shape;2454;p35"/>
            <p:cNvSpPr/>
            <p:nvPr/>
          </p:nvSpPr>
          <p:spPr>
            <a:xfrm>
              <a:off x="4640638" y="13810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55" name="Google Shape;2455;p35"/>
            <p:cNvSpPr/>
            <p:nvPr/>
          </p:nvSpPr>
          <p:spPr>
            <a:xfrm>
              <a:off x="5248463" y="13810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56" name="Google Shape;2456;p35"/>
            <p:cNvSpPr/>
            <p:nvPr/>
          </p:nvSpPr>
          <p:spPr>
            <a:xfrm>
              <a:off x="6446988" y="13810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57" name="Google Shape;2457;p35"/>
            <p:cNvSpPr/>
            <p:nvPr/>
          </p:nvSpPr>
          <p:spPr>
            <a:xfrm>
              <a:off x="7245013" y="13810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58" name="Google Shape;2458;p35"/>
            <p:cNvSpPr/>
            <p:nvPr/>
          </p:nvSpPr>
          <p:spPr>
            <a:xfrm>
              <a:off x="8106638" y="13810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59" name="Google Shape;2459;p35"/>
            <p:cNvSpPr/>
            <p:nvPr/>
          </p:nvSpPr>
          <p:spPr>
            <a:xfrm>
              <a:off x="755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60" name="Google Shape;2460;p35"/>
            <p:cNvSpPr/>
            <p:nvPr/>
          </p:nvSpPr>
          <p:spPr>
            <a:xfrm>
              <a:off x="928875" y="16523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61" name="Google Shape;2461;p35"/>
            <p:cNvSpPr/>
            <p:nvPr/>
          </p:nvSpPr>
          <p:spPr>
            <a:xfrm>
              <a:off x="1980500" y="16523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62" name="Google Shape;2462;p35"/>
            <p:cNvSpPr/>
            <p:nvPr/>
          </p:nvSpPr>
          <p:spPr>
            <a:xfrm>
              <a:off x="2770225" y="16523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63" name="Google Shape;2463;p35"/>
            <p:cNvSpPr/>
            <p:nvPr/>
          </p:nvSpPr>
          <p:spPr>
            <a:xfrm>
              <a:off x="3739950" y="16523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64" name="Google Shape;2464;p35"/>
            <p:cNvSpPr/>
            <p:nvPr/>
          </p:nvSpPr>
          <p:spPr>
            <a:xfrm>
              <a:off x="4593275" y="16523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65" name="Google Shape;2465;p35"/>
            <p:cNvSpPr/>
            <p:nvPr/>
          </p:nvSpPr>
          <p:spPr>
            <a:xfrm>
              <a:off x="5509600" y="16523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66" name="Google Shape;2466;p35"/>
            <p:cNvSpPr/>
            <p:nvPr/>
          </p:nvSpPr>
          <p:spPr>
            <a:xfrm>
              <a:off x="6109125" y="1652325"/>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67" name="Google Shape;2467;p35"/>
            <p:cNvSpPr/>
            <p:nvPr/>
          </p:nvSpPr>
          <p:spPr>
            <a:xfrm>
              <a:off x="7299350" y="165232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68" name="Google Shape;2468;p35"/>
            <p:cNvSpPr/>
            <p:nvPr/>
          </p:nvSpPr>
          <p:spPr>
            <a:xfrm>
              <a:off x="8601475" y="16523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69" name="Google Shape;2469;p35"/>
            <p:cNvSpPr/>
            <p:nvPr/>
          </p:nvSpPr>
          <p:spPr>
            <a:xfrm>
              <a:off x="75869"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70" name="Google Shape;2470;p35"/>
            <p:cNvSpPr/>
            <p:nvPr/>
          </p:nvSpPr>
          <p:spPr>
            <a:xfrm>
              <a:off x="747094" y="1923650"/>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71" name="Google Shape;2471;p35"/>
            <p:cNvSpPr/>
            <p:nvPr/>
          </p:nvSpPr>
          <p:spPr>
            <a:xfrm>
              <a:off x="1905219" y="19236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72" name="Google Shape;2472;p35"/>
            <p:cNvSpPr/>
            <p:nvPr/>
          </p:nvSpPr>
          <p:spPr>
            <a:xfrm>
              <a:off x="2904944"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73" name="Google Shape;2473;p35"/>
            <p:cNvSpPr/>
            <p:nvPr/>
          </p:nvSpPr>
          <p:spPr>
            <a:xfrm>
              <a:off x="4125170" y="192365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74" name="Google Shape;2474;p35"/>
            <p:cNvSpPr/>
            <p:nvPr/>
          </p:nvSpPr>
          <p:spPr>
            <a:xfrm>
              <a:off x="4754695" y="19236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75" name="Google Shape;2475;p35"/>
            <p:cNvSpPr/>
            <p:nvPr/>
          </p:nvSpPr>
          <p:spPr>
            <a:xfrm>
              <a:off x="5179320" y="19236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76" name="Google Shape;2476;p35"/>
            <p:cNvSpPr/>
            <p:nvPr/>
          </p:nvSpPr>
          <p:spPr>
            <a:xfrm>
              <a:off x="6399545" y="1923650"/>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77" name="Google Shape;2477;p35"/>
            <p:cNvSpPr/>
            <p:nvPr/>
          </p:nvSpPr>
          <p:spPr>
            <a:xfrm>
              <a:off x="6986170" y="1923650"/>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78" name="Google Shape;2478;p35"/>
            <p:cNvSpPr/>
            <p:nvPr/>
          </p:nvSpPr>
          <p:spPr>
            <a:xfrm>
              <a:off x="8517195" y="19236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79" name="Google Shape;2479;p35"/>
            <p:cNvSpPr/>
            <p:nvPr/>
          </p:nvSpPr>
          <p:spPr>
            <a:xfrm>
              <a:off x="75850" y="21949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80" name="Google Shape;2480;p35"/>
            <p:cNvSpPr/>
            <p:nvPr/>
          </p:nvSpPr>
          <p:spPr>
            <a:xfrm>
              <a:off x="1206608"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81" name="Google Shape;2481;p35"/>
            <p:cNvSpPr/>
            <p:nvPr/>
          </p:nvSpPr>
          <p:spPr>
            <a:xfrm>
              <a:off x="1844167" y="21949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82" name="Google Shape;2482;p35"/>
            <p:cNvSpPr/>
            <p:nvPr/>
          </p:nvSpPr>
          <p:spPr>
            <a:xfrm>
              <a:off x="2481725"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83" name="Google Shape;2483;p35"/>
            <p:cNvSpPr/>
            <p:nvPr/>
          </p:nvSpPr>
          <p:spPr>
            <a:xfrm>
              <a:off x="3267783" y="21949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84" name="Google Shape;2484;p35"/>
            <p:cNvSpPr/>
            <p:nvPr/>
          </p:nvSpPr>
          <p:spPr>
            <a:xfrm>
              <a:off x="4053842" y="21949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85" name="Google Shape;2485;p35"/>
            <p:cNvSpPr/>
            <p:nvPr/>
          </p:nvSpPr>
          <p:spPr>
            <a:xfrm>
              <a:off x="5178300" y="21949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86" name="Google Shape;2486;p35"/>
            <p:cNvSpPr/>
            <p:nvPr/>
          </p:nvSpPr>
          <p:spPr>
            <a:xfrm>
              <a:off x="6027958" y="21949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87" name="Google Shape;2487;p35"/>
            <p:cNvSpPr/>
            <p:nvPr/>
          </p:nvSpPr>
          <p:spPr>
            <a:xfrm>
              <a:off x="7525317" y="21949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88" name="Google Shape;2488;p35"/>
            <p:cNvSpPr/>
            <p:nvPr/>
          </p:nvSpPr>
          <p:spPr>
            <a:xfrm>
              <a:off x="8437975" y="21949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89" name="Google Shape;2489;p35"/>
            <p:cNvSpPr/>
            <p:nvPr/>
          </p:nvSpPr>
          <p:spPr>
            <a:xfrm>
              <a:off x="75871"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90" name="Google Shape;2490;p35"/>
            <p:cNvSpPr/>
            <p:nvPr/>
          </p:nvSpPr>
          <p:spPr>
            <a:xfrm>
              <a:off x="865030" y="24663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91" name="Google Shape;2491;p35"/>
            <p:cNvSpPr/>
            <p:nvPr/>
          </p:nvSpPr>
          <p:spPr>
            <a:xfrm>
              <a:off x="1834188"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92" name="Google Shape;2492;p35"/>
            <p:cNvSpPr/>
            <p:nvPr/>
          </p:nvSpPr>
          <p:spPr>
            <a:xfrm>
              <a:off x="2474846"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93" name="Google Shape;2493;p35"/>
            <p:cNvSpPr/>
            <p:nvPr/>
          </p:nvSpPr>
          <p:spPr>
            <a:xfrm>
              <a:off x="3664505" y="24663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94" name="Google Shape;2494;p35"/>
            <p:cNvSpPr/>
            <p:nvPr/>
          </p:nvSpPr>
          <p:spPr>
            <a:xfrm>
              <a:off x="4517263"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95" name="Google Shape;2495;p35"/>
            <p:cNvSpPr/>
            <p:nvPr/>
          </p:nvSpPr>
          <p:spPr>
            <a:xfrm>
              <a:off x="5157922" y="24663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96" name="Google Shape;2496;p35"/>
            <p:cNvSpPr/>
            <p:nvPr/>
          </p:nvSpPr>
          <p:spPr>
            <a:xfrm>
              <a:off x="6347580" y="24663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97" name="Google Shape;2497;p35"/>
            <p:cNvSpPr/>
            <p:nvPr/>
          </p:nvSpPr>
          <p:spPr>
            <a:xfrm>
              <a:off x="6988238" y="246630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98" name="Google Shape;2498;p35"/>
            <p:cNvSpPr/>
            <p:nvPr/>
          </p:nvSpPr>
          <p:spPr>
            <a:xfrm>
              <a:off x="8368697" y="24663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499" name="Google Shape;2499;p35"/>
            <p:cNvSpPr/>
            <p:nvPr/>
          </p:nvSpPr>
          <p:spPr>
            <a:xfrm>
              <a:off x="75850" y="27376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00" name="Google Shape;2500;p35"/>
            <p:cNvSpPr/>
            <p:nvPr/>
          </p:nvSpPr>
          <p:spPr>
            <a:xfrm>
              <a:off x="946642"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01" name="Google Shape;2501;p35"/>
            <p:cNvSpPr/>
            <p:nvPr/>
          </p:nvSpPr>
          <p:spPr>
            <a:xfrm>
              <a:off x="2015733" y="273762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02" name="Google Shape;2502;p35"/>
            <p:cNvSpPr/>
            <p:nvPr/>
          </p:nvSpPr>
          <p:spPr>
            <a:xfrm>
              <a:off x="2541225" y="2737625"/>
              <a:ext cx="466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03" name="Google Shape;2503;p35"/>
            <p:cNvSpPr/>
            <p:nvPr/>
          </p:nvSpPr>
          <p:spPr>
            <a:xfrm>
              <a:off x="3115317" y="27376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04" name="Google Shape;2504;p35"/>
            <p:cNvSpPr/>
            <p:nvPr/>
          </p:nvSpPr>
          <p:spPr>
            <a:xfrm>
              <a:off x="4355708"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05" name="Google Shape;2505;p35"/>
            <p:cNvSpPr/>
            <p:nvPr/>
          </p:nvSpPr>
          <p:spPr>
            <a:xfrm>
              <a:off x="5424800" y="27376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06" name="Google Shape;2506;p35"/>
            <p:cNvSpPr/>
            <p:nvPr/>
          </p:nvSpPr>
          <p:spPr>
            <a:xfrm>
              <a:off x="6358592" y="2737625"/>
              <a:ext cx="9030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07" name="Google Shape;2507;p35"/>
            <p:cNvSpPr/>
            <p:nvPr/>
          </p:nvSpPr>
          <p:spPr>
            <a:xfrm>
              <a:off x="7368883" y="27376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08" name="Google Shape;2508;p35"/>
            <p:cNvSpPr/>
            <p:nvPr/>
          </p:nvSpPr>
          <p:spPr>
            <a:xfrm>
              <a:off x="8106775" y="273762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09" name="Google Shape;2509;p35"/>
            <p:cNvSpPr/>
            <p:nvPr/>
          </p:nvSpPr>
          <p:spPr>
            <a:xfrm>
              <a:off x="75878"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10" name="Google Shape;2510;p35"/>
            <p:cNvSpPr/>
            <p:nvPr/>
          </p:nvSpPr>
          <p:spPr>
            <a:xfrm>
              <a:off x="1458002" y="3008950"/>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11" name="Google Shape;2511;p35"/>
            <p:cNvSpPr/>
            <p:nvPr/>
          </p:nvSpPr>
          <p:spPr>
            <a:xfrm>
              <a:off x="1853726"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12" name="Google Shape;2512;p35"/>
            <p:cNvSpPr/>
            <p:nvPr/>
          </p:nvSpPr>
          <p:spPr>
            <a:xfrm>
              <a:off x="2496050" y="30089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13" name="Google Shape;2513;p35"/>
            <p:cNvSpPr/>
            <p:nvPr/>
          </p:nvSpPr>
          <p:spPr>
            <a:xfrm>
              <a:off x="3466875" y="30089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14" name="Google Shape;2514;p35"/>
            <p:cNvSpPr/>
            <p:nvPr/>
          </p:nvSpPr>
          <p:spPr>
            <a:xfrm>
              <a:off x="4602399"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15" name="Google Shape;2515;p35"/>
            <p:cNvSpPr/>
            <p:nvPr/>
          </p:nvSpPr>
          <p:spPr>
            <a:xfrm>
              <a:off x="5244723" y="30089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16" name="Google Shape;2516;p35"/>
            <p:cNvSpPr/>
            <p:nvPr/>
          </p:nvSpPr>
          <p:spPr>
            <a:xfrm>
              <a:off x="5887047" y="3008950"/>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17" name="Google Shape;2517;p35"/>
            <p:cNvSpPr/>
            <p:nvPr/>
          </p:nvSpPr>
          <p:spPr>
            <a:xfrm>
              <a:off x="7269171" y="30089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18" name="Google Shape;2518;p35"/>
            <p:cNvSpPr/>
            <p:nvPr/>
          </p:nvSpPr>
          <p:spPr>
            <a:xfrm>
              <a:off x="8460495" y="30089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19" name="Google Shape;2519;p35"/>
            <p:cNvSpPr/>
            <p:nvPr/>
          </p:nvSpPr>
          <p:spPr>
            <a:xfrm>
              <a:off x="75550" y="328027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20" name="Google Shape;2520;p35"/>
            <p:cNvSpPr/>
            <p:nvPr/>
          </p:nvSpPr>
          <p:spPr>
            <a:xfrm>
              <a:off x="1207008"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21" name="Google Shape;2521;p35"/>
            <p:cNvSpPr/>
            <p:nvPr/>
          </p:nvSpPr>
          <p:spPr>
            <a:xfrm>
              <a:off x="205736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22" name="Google Shape;2522;p35"/>
            <p:cNvSpPr/>
            <p:nvPr/>
          </p:nvSpPr>
          <p:spPr>
            <a:xfrm>
              <a:off x="2907725"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23" name="Google Shape;2523;p35"/>
            <p:cNvSpPr/>
            <p:nvPr/>
          </p:nvSpPr>
          <p:spPr>
            <a:xfrm>
              <a:off x="3821083" y="328027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24" name="Google Shape;2524;p35"/>
            <p:cNvSpPr/>
            <p:nvPr/>
          </p:nvSpPr>
          <p:spPr>
            <a:xfrm>
              <a:off x="4538542" y="3280275"/>
              <a:ext cx="1212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25" name="Google Shape;2525;p35"/>
            <p:cNvSpPr/>
            <p:nvPr/>
          </p:nvSpPr>
          <p:spPr>
            <a:xfrm>
              <a:off x="5837700" y="3280275"/>
              <a:ext cx="418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26" name="Google Shape;2526;p35"/>
            <p:cNvSpPr/>
            <p:nvPr/>
          </p:nvSpPr>
          <p:spPr>
            <a:xfrm>
              <a:off x="6342758" y="32802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27" name="Google Shape;2527;p35"/>
            <p:cNvSpPr/>
            <p:nvPr/>
          </p:nvSpPr>
          <p:spPr>
            <a:xfrm>
              <a:off x="7256117" y="32802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28" name="Google Shape;2528;p35"/>
            <p:cNvSpPr/>
            <p:nvPr/>
          </p:nvSpPr>
          <p:spPr>
            <a:xfrm>
              <a:off x="8106475" y="3280275"/>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29" name="Google Shape;2529;p35"/>
            <p:cNvSpPr/>
            <p:nvPr/>
          </p:nvSpPr>
          <p:spPr>
            <a:xfrm>
              <a:off x="75875"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30" name="Google Shape;2530;p35"/>
            <p:cNvSpPr/>
            <p:nvPr/>
          </p:nvSpPr>
          <p:spPr>
            <a:xfrm>
              <a:off x="875466" y="355160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31" name="Google Shape;2531;p35"/>
            <p:cNvSpPr/>
            <p:nvPr/>
          </p:nvSpPr>
          <p:spPr>
            <a:xfrm>
              <a:off x="1855056" y="35516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32" name="Google Shape;2532;p35"/>
            <p:cNvSpPr/>
            <p:nvPr/>
          </p:nvSpPr>
          <p:spPr>
            <a:xfrm>
              <a:off x="2506146" y="3551600"/>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33" name="Google Shape;2533;p35"/>
            <p:cNvSpPr/>
            <p:nvPr/>
          </p:nvSpPr>
          <p:spPr>
            <a:xfrm>
              <a:off x="3236436" y="35516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34" name="Google Shape;2534;p35"/>
            <p:cNvSpPr/>
            <p:nvPr/>
          </p:nvSpPr>
          <p:spPr>
            <a:xfrm>
              <a:off x="4380727" y="35516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35" name="Google Shape;2535;p35"/>
            <p:cNvSpPr/>
            <p:nvPr/>
          </p:nvSpPr>
          <p:spPr>
            <a:xfrm>
              <a:off x="5180317" y="35516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36" name="Google Shape;2536;p35"/>
            <p:cNvSpPr/>
            <p:nvPr/>
          </p:nvSpPr>
          <p:spPr>
            <a:xfrm>
              <a:off x="638040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37" name="Google Shape;2537;p35"/>
            <p:cNvSpPr/>
            <p:nvPr/>
          </p:nvSpPr>
          <p:spPr>
            <a:xfrm>
              <a:off x="7243597" y="35516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38" name="Google Shape;2538;p35"/>
            <p:cNvSpPr/>
            <p:nvPr/>
          </p:nvSpPr>
          <p:spPr>
            <a:xfrm>
              <a:off x="8106788" y="35516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39" name="Google Shape;2539;p35"/>
            <p:cNvSpPr/>
            <p:nvPr/>
          </p:nvSpPr>
          <p:spPr>
            <a:xfrm>
              <a:off x="75850" y="3822925"/>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40" name="Google Shape;2540;p35"/>
            <p:cNvSpPr/>
            <p:nvPr/>
          </p:nvSpPr>
          <p:spPr>
            <a:xfrm>
              <a:off x="1205542" y="38229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41" name="Google Shape;2541;p35"/>
            <p:cNvSpPr/>
            <p:nvPr/>
          </p:nvSpPr>
          <p:spPr>
            <a:xfrm>
              <a:off x="2054133" y="3822925"/>
              <a:ext cx="304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42" name="Google Shape;2542;p35"/>
            <p:cNvSpPr/>
            <p:nvPr/>
          </p:nvSpPr>
          <p:spPr>
            <a:xfrm>
              <a:off x="2444025" y="3822925"/>
              <a:ext cx="630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43" name="Google Shape;2543;p35"/>
            <p:cNvSpPr/>
            <p:nvPr/>
          </p:nvSpPr>
          <p:spPr>
            <a:xfrm>
              <a:off x="3159717" y="3822925"/>
              <a:ext cx="129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44" name="Google Shape;2544;p35"/>
            <p:cNvSpPr/>
            <p:nvPr/>
          </p:nvSpPr>
          <p:spPr>
            <a:xfrm>
              <a:off x="4536008" y="38229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45" name="Google Shape;2545;p35"/>
            <p:cNvSpPr/>
            <p:nvPr/>
          </p:nvSpPr>
          <p:spPr>
            <a:xfrm>
              <a:off x="5172500" y="382292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46" name="Google Shape;2546;p35"/>
            <p:cNvSpPr/>
            <p:nvPr/>
          </p:nvSpPr>
          <p:spPr>
            <a:xfrm>
              <a:off x="5767292" y="38229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47" name="Google Shape;2547;p35"/>
            <p:cNvSpPr/>
            <p:nvPr/>
          </p:nvSpPr>
          <p:spPr>
            <a:xfrm>
              <a:off x="6890683" y="3822925"/>
              <a:ext cx="1484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48" name="Google Shape;2548;p35"/>
            <p:cNvSpPr/>
            <p:nvPr/>
          </p:nvSpPr>
          <p:spPr>
            <a:xfrm>
              <a:off x="8460475" y="38229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49" name="Google Shape;2549;p35"/>
            <p:cNvSpPr/>
            <p:nvPr/>
          </p:nvSpPr>
          <p:spPr>
            <a:xfrm>
              <a:off x="75870"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50" name="Google Shape;2550;p35"/>
            <p:cNvSpPr/>
            <p:nvPr/>
          </p:nvSpPr>
          <p:spPr>
            <a:xfrm>
              <a:off x="775428" y="409425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51" name="Google Shape;2551;p35"/>
            <p:cNvSpPr/>
            <p:nvPr/>
          </p:nvSpPr>
          <p:spPr>
            <a:xfrm>
              <a:off x="1828686"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52" name="Google Shape;2552;p35"/>
            <p:cNvSpPr/>
            <p:nvPr/>
          </p:nvSpPr>
          <p:spPr>
            <a:xfrm>
              <a:off x="2471545" y="4094250"/>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53" name="Google Shape;2553;p35"/>
            <p:cNvSpPr/>
            <p:nvPr/>
          </p:nvSpPr>
          <p:spPr>
            <a:xfrm>
              <a:off x="3442903" y="409425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54" name="Google Shape;2554;p35"/>
            <p:cNvSpPr/>
            <p:nvPr/>
          </p:nvSpPr>
          <p:spPr>
            <a:xfrm>
              <a:off x="4578962" y="409425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55" name="Google Shape;2555;p35"/>
            <p:cNvSpPr/>
            <p:nvPr/>
          </p:nvSpPr>
          <p:spPr>
            <a:xfrm>
              <a:off x="5221820"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56" name="Google Shape;2556;p35"/>
            <p:cNvSpPr/>
            <p:nvPr/>
          </p:nvSpPr>
          <p:spPr>
            <a:xfrm>
              <a:off x="6413679" y="409425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57" name="Google Shape;2557;p35"/>
            <p:cNvSpPr/>
            <p:nvPr/>
          </p:nvSpPr>
          <p:spPr>
            <a:xfrm>
              <a:off x="7268637" y="409425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58" name="Google Shape;2558;p35"/>
            <p:cNvSpPr/>
            <p:nvPr/>
          </p:nvSpPr>
          <p:spPr>
            <a:xfrm>
              <a:off x="8460495" y="4094250"/>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59" name="Google Shape;2559;p35"/>
            <p:cNvSpPr/>
            <p:nvPr/>
          </p:nvSpPr>
          <p:spPr>
            <a:xfrm>
              <a:off x="75850"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60" name="Google Shape;2560;p35"/>
            <p:cNvSpPr/>
            <p:nvPr/>
          </p:nvSpPr>
          <p:spPr>
            <a:xfrm>
              <a:off x="933675" y="436557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61" name="Google Shape;2561;p35"/>
            <p:cNvSpPr/>
            <p:nvPr/>
          </p:nvSpPr>
          <p:spPr>
            <a:xfrm>
              <a:off x="1854500" y="436557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62" name="Google Shape;2562;p35"/>
            <p:cNvSpPr/>
            <p:nvPr/>
          </p:nvSpPr>
          <p:spPr>
            <a:xfrm>
              <a:off x="2500225" y="436557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63" name="Google Shape;2563;p35"/>
            <p:cNvSpPr/>
            <p:nvPr/>
          </p:nvSpPr>
          <p:spPr>
            <a:xfrm>
              <a:off x="3474450" y="4365575"/>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64" name="Google Shape;2564;p35"/>
            <p:cNvSpPr/>
            <p:nvPr/>
          </p:nvSpPr>
          <p:spPr>
            <a:xfrm>
              <a:off x="4078475" y="4365575"/>
              <a:ext cx="14112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65" name="Google Shape;2565;p35"/>
            <p:cNvSpPr/>
            <p:nvPr/>
          </p:nvSpPr>
          <p:spPr>
            <a:xfrm>
              <a:off x="5584000"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66" name="Google Shape;2566;p35"/>
            <p:cNvSpPr/>
            <p:nvPr/>
          </p:nvSpPr>
          <p:spPr>
            <a:xfrm>
              <a:off x="6378225" y="436557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67" name="Google Shape;2567;p35"/>
            <p:cNvSpPr/>
            <p:nvPr/>
          </p:nvSpPr>
          <p:spPr>
            <a:xfrm>
              <a:off x="7236050" y="436557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68" name="Google Shape;2568;p35"/>
            <p:cNvSpPr/>
            <p:nvPr/>
          </p:nvSpPr>
          <p:spPr>
            <a:xfrm>
              <a:off x="8368675" y="436557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69" name="Google Shape;2569;p35"/>
            <p:cNvSpPr/>
            <p:nvPr/>
          </p:nvSpPr>
          <p:spPr>
            <a:xfrm>
              <a:off x="75863" y="4636900"/>
              <a:ext cx="10446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70" name="Google Shape;2570;p35"/>
            <p:cNvSpPr/>
            <p:nvPr/>
          </p:nvSpPr>
          <p:spPr>
            <a:xfrm>
              <a:off x="121742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71" name="Google Shape;2571;p35"/>
            <p:cNvSpPr/>
            <p:nvPr/>
          </p:nvSpPr>
          <p:spPr>
            <a:xfrm>
              <a:off x="2077879" y="4636900"/>
              <a:ext cx="5097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72" name="Google Shape;2572;p35"/>
            <p:cNvSpPr/>
            <p:nvPr/>
          </p:nvSpPr>
          <p:spPr>
            <a:xfrm>
              <a:off x="268453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73" name="Google Shape;2573;p35"/>
            <p:cNvSpPr/>
            <p:nvPr/>
          </p:nvSpPr>
          <p:spPr>
            <a:xfrm>
              <a:off x="3743296" y="4636900"/>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74" name="Google Shape;2574;p35"/>
            <p:cNvSpPr/>
            <p:nvPr/>
          </p:nvSpPr>
          <p:spPr>
            <a:xfrm>
              <a:off x="4540154" y="4636900"/>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75" name="Google Shape;2575;p35"/>
            <p:cNvSpPr/>
            <p:nvPr/>
          </p:nvSpPr>
          <p:spPr>
            <a:xfrm>
              <a:off x="5188513" y="4636900"/>
              <a:ext cx="1100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76" name="Google Shape;2576;p35"/>
            <p:cNvSpPr/>
            <p:nvPr/>
          </p:nvSpPr>
          <p:spPr>
            <a:xfrm>
              <a:off x="6385871"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77" name="Google Shape;2577;p35"/>
            <p:cNvSpPr/>
            <p:nvPr/>
          </p:nvSpPr>
          <p:spPr>
            <a:xfrm>
              <a:off x="7246329" y="4636900"/>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78" name="Google Shape;2578;p35"/>
            <p:cNvSpPr/>
            <p:nvPr/>
          </p:nvSpPr>
          <p:spPr>
            <a:xfrm>
              <a:off x="8106788" y="4636900"/>
              <a:ext cx="9618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79" name="Google Shape;2579;p35"/>
            <p:cNvSpPr/>
            <p:nvPr/>
          </p:nvSpPr>
          <p:spPr>
            <a:xfrm>
              <a:off x="75625"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80" name="Google Shape;2580;p35"/>
            <p:cNvSpPr/>
            <p:nvPr/>
          </p:nvSpPr>
          <p:spPr>
            <a:xfrm>
              <a:off x="1009417" y="4908225"/>
              <a:ext cx="5514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81" name="Google Shape;2581;p35"/>
            <p:cNvSpPr/>
            <p:nvPr/>
          </p:nvSpPr>
          <p:spPr>
            <a:xfrm>
              <a:off x="1668108" y="4908225"/>
              <a:ext cx="608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82" name="Google Shape;2582;p35"/>
            <p:cNvSpPr/>
            <p:nvPr/>
          </p:nvSpPr>
          <p:spPr>
            <a:xfrm>
              <a:off x="2383500" y="4908225"/>
              <a:ext cx="11331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83" name="Google Shape;2583;p35"/>
            <p:cNvSpPr/>
            <p:nvPr/>
          </p:nvSpPr>
          <p:spPr>
            <a:xfrm>
              <a:off x="3623892" y="4908225"/>
              <a:ext cx="763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84" name="Google Shape;2584;p35"/>
            <p:cNvSpPr/>
            <p:nvPr/>
          </p:nvSpPr>
          <p:spPr>
            <a:xfrm>
              <a:off x="4494683" y="4908225"/>
              <a:ext cx="87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85" name="Google Shape;2585;p35"/>
            <p:cNvSpPr/>
            <p:nvPr/>
          </p:nvSpPr>
          <p:spPr>
            <a:xfrm>
              <a:off x="5481875" y="4908225"/>
              <a:ext cx="10383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86" name="Google Shape;2586;p35"/>
            <p:cNvSpPr/>
            <p:nvPr/>
          </p:nvSpPr>
          <p:spPr>
            <a:xfrm>
              <a:off x="6627467"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87" name="Google Shape;2587;p35"/>
            <p:cNvSpPr/>
            <p:nvPr/>
          </p:nvSpPr>
          <p:spPr>
            <a:xfrm>
              <a:off x="7434658" y="4908225"/>
              <a:ext cx="8265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2588" name="Google Shape;2588;p35"/>
            <p:cNvSpPr/>
            <p:nvPr/>
          </p:nvSpPr>
          <p:spPr>
            <a:xfrm>
              <a:off x="8368450" y="4908225"/>
              <a:ext cx="699900" cy="2109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0">
              <a:srgbClr val="E0EDBA">
                <a:alpha val="79215"/>
              </a:srgbClr>
            </a:gs>
            <a:gs pos="100000">
              <a:srgbClr val="DE87F1">
                <a:alpha val="39607"/>
              </a:srgbClr>
            </a:gs>
          </a:gsLst>
          <a:lin ang="13500032" scaled="0"/>
        </a:gradFill>
        <a:effectLst/>
      </p:bgPr>
    </p:bg>
    <p:spTree>
      <p:nvGrpSpPr>
        <p:cNvPr id="1" name="Shape 2592"/>
        <p:cNvGrpSpPr/>
        <p:nvPr/>
      </p:nvGrpSpPr>
      <p:grpSpPr>
        <a:xfrm>
          <a:off x="0" y="0"/>
          <a:ext cx="0" cy="0"/>
          <a:chOff x="0" y="0"/>
          <a:chExt cx="0" cy="0"/>
        </a:xfrm>
      </p:grpSpPr>
      <p:sp>
        <p:nvSpPr>
          <p:cNvPr id="2593" name="Google Shape;2593;p36"/>
          <p:cNvSpPr txBox="1">
            <a:spLocks noGrp="1"/>
          </p:cNvSpPr>
          <p:nvPr>
            <p:ph type="title"/>
          </p:nvPr>
        </p:nvSpPr>
        <p:spPr>
          <a:xfrm>
            <a:off x="311700" y="2407175"/>
            <a:ext cx="8520600" cy="572700"/>
          </a:xfrm>
          <a:prstGeom prst="rect">
            <a:avLst/>
          </a:prstGeom>
        </p:spPr>
        <p:txBody>
          <a:bodyPr spcFirstLastPara="1" wrap="square" lIns="91425" tIns="91425" rIns="91425" bIns="91425" anchor="t" anchorCtr="0">
            <a:noAutofit/>
          </a:bodyPr>
          <a:lstStyle/>
          <a:p>
            <a:pPr algn="ctr"/>
            <a:r>
              <a:rPr lang="en">
                <a:solidFill>
                  <a:srgbClr val="000000"/>
                </a:solidFill>
              </a:rPr>
              <a:t>Gradient Backgrounds</a:t>
            </a:r>
            <a:endParaRPr>
              <a:solidFill>
                <a:srgbClr val="0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2A08BF-CF6C-460A-AEF0-BEDF3FF4F56A}"/>
              </a:ext>
            </a:extLst>
          </p:cNvPr>
          <p:cNvSpPr>
            <a:spLocks noGrp="1"/>
          </p:cNvSpPr>
          <p:nvPr>
            <p:ph type="title"/>
          </p:nvPr>
        </p:nvSpPr>
        <p:spPr/>
        <p:txBody>
          <a:bodyPr/>
          <a:lstStyle/>
          <a:p>
            <a:endParaRPr lang="zh-CN" altLang="en-US"/>
          </a:p>
        </p:txBody>
      </p:sp>
      <p:pic>
        <p:nvPicPr>
          <p:cNvPr id="3" name="图片 2">
            <a:extLst>
              <a:ext uri="{FF2B5EF4-FFF2-40B4-BE49-F238E27FC236}">
                <a16:creationId xmlns:a16="http://schemas.microsoft.com/office/drawing/2014/main" id="{0BE1455A-B676-47EF-BB9D-2C1B6941347D}"/>
              </a:ext>
            </a:extLst>
          </p:cNvPr>
          <p:cNvPicPr/>
          <p:nvPr/>
        </p:nvPicPr>
        <p:blipFill>
          <a:blip r:embed="rId2"/>
          <a:stretch>
            <a:fillRect/>
          </a:stretch>
        </p:blipFill>
        <p:spPr>
          <a:xfrm>
            <a:off x="1002982" y="1004209"/>
            <a:ext cx="7543595" cy="3782286"/>
          </a:xfrm>
          <a:prstGeom prst="rect">
            <a:avLst/>
          </a:prstGeom>
        </p:spPr>
      </p:pic>
      <p:sp>
        <p:nvSpPr>
          <p:cNvPr id="4" name="文本框 3">
            <a:extLst>
              <a:ext uri="{FF2B5EF4-FFF2-40B4-BE49-F238E27FC236}">
                <a16:creationId xmlns:a16="http://schemas.microsoft.com/office/drawing/2014/main" id="{ED5BB280-C335-447F-A5A7-E94098978558}"/>
              </a:ext>
            </a:extLst>
          </p:cNvPr>
          <p:cNvSpPr txBox="1"/>
          <p:nvPr/>
        </p:nvSpPr>
        <p:spPr>
          <a:xfrm>
            <a:off x="1355272" y="696429"/>
            <a:ext cx="1236890" cy="307777"/>
          </a:xfrm>
          <a:prstGeom prst="rect">
            <a:avLst/>
          </a:prstGeom>
          <a:noFill/>
        </p:spPr>
        <p:txBody>
          <a:bodyPr wrap="square" rtlCol="0">
            <a:spAutoFit/>
          </a:bodyPr>
          <a:lstStyle/>
          <a:p>
            <a:r>
              <a:rPr lang="zh-CN" altLang="en-US" dirty="0"/>
              <a:t>双聚焦图像</a:t>
            </a:r>
            <a:r>
              <a:rPr lang="en-US" altLang="zh-CN" dirty="0"/>
              <a:t>A</a:t>
            </a:r>
            <a:endParaRPr lang="zh-CN" altLang="en-US" dirty="0"/>
          </a:p>
        </p:txBody>
      </p:sp>
      <p:sp>
        <p:nvSpPr>
          <p:cNvPr id="5" name="文本框 4">
            <a:extLst>
              <a:ext uri="{FF2B5EF4-FFF2-40B4-BE49-F238E27FC236}">
                <a16:creationId xmlns:a16="http://schemas.microsoft.com/office/drawing/2014/main" id="{9738CB9A-CB50-40BE-8F79-37DA8104F360}"/>
              </a:ext>
            </a:extLst>
          </p:cNvPr>
          <p:cNvSpPr txBox="1"/>
          <p:nvPr/>
        </p:nvSpPr>
        <p:spPr>
          <a:xfrm>
            <a:off x="3377292" y="696432"/>
            <a:ext cx="1194708" cy="307777"/>
          </a:xfrm>
          <a:prstGeom prst="rect">
            <a:avLst/>
          </a:prstGeom>
          <a:noFill/>
        </p:spPr>
        <p:txBody>
          <a:bodyPr wrap="square" rtlCol="0">
            <a:spAutoFit/>
          </a:bodyPr>
          <a:lstStyle/>
          <a:p>
            <a:r>
              <a:rPr lang="zh-CN" altLang="en-US" dirty="0"/>
              <a:t>双聚焦图像</a:t>
            </a:r>
            <a:r>
              <a:rPr lang="en-US" altLang="zh-CN" dirty="0"/>
              <a:t>B</a:t>
            </a:r>
            <a:endParaRPr lang="zh-CN" altLang="en-US" dirty="0"/>
          </a:p>
        </p:txBody>
      </p:sp>
      <p:sp>
        <p:nvSpPr>
          <p:cNvPr id="6" name="文本框 5">
            <a:extLst>
              <a:ext uri="{FF2B5EF4-FFF2-40B4-BE49-F238E27FC236}">
                <a16:creationId xmlns:a16="http://schemas.microsoft.com/office/drawing/2014/main" id="{DBA611BB-E88D-4FBB-8ED9-61BD877206AE}"/>
              </a:ext>
            </a:extLst>
          </p:cNvPr>
          <p:cNvSpPr txBox="1"/>
          <p:nvPr/>
        </p:nvSpPr>
        <p:spPr>
          <a:xfrm>
            <a:off x="5024402" y="696430"/>
            <a:ext cx="1534886" cy="307777"/>
          </a:xfrm>
          <a:prstGeom prst="rect">
            <a:avLst/>
          </a:prstGeom>
          <a:noFill/>
        </p:spPr>
        <p:txBody>
          <a:bodyPr wrap="square" rtlCol="0">
            <a:spAutoFit/>
          </a:bodyPr>
          <a:lstStyle/>
          <a:p>
            <a:r>
              <a:rPr lang="zh-CN" altLang="en-US" dirty="0"/>
              <a:t>融合图像（</a:t>
            </a:r>
            <a:r>
              <a:rPr lang="en-US" altLang="zh-CN" dirty="0" err="1"/>
              <a:t>ssim</a:t>
            </a:r>
            <a:r>
              <a:rPr lang="zh-CN" altLang="en-US" dirty="0"/>
              <a:t>）</a:t>
            </a:r>
          </a:p>
        </p:txBody>
      </p:sp>
      <p:sp>
        <p:nvSpPr>
          <p:cNvPr id="7" name="文本框 6">
            <a:extLst>
              <a:ext uri="{FF2B5EF4-FFF2-40B4-BE49-F238E27FC236}">
                <a16:creationId xmlns:a16="http://schemas.microsoft.com/office/drawing/2014/main" id="{A8C464AF-777A-4E35-B1CF-47053E8999E7}"/>
              </a:ext>
            </a:extLst>
          </p:cNvPr>
          <p:cNvSpPr txBox="1"/>
          <p:nvPr/>
        </p:nvSpPr>
        <p:spPr>
          <a:xfrm>
            <a:off x="6780945" y="696429"/>
            <a:ext cx="1824718" cy="307777"/>
          </a:xfrm>
          <a:prstGeom prst="rect">
            <a:avLst/>
          </a:prstGeom>
          <a:noFill/>
        </p:spPr>
        <p:txBody>
          <a:bodyPr wrap="square" rtlCol="0">
            <a:spAutoFit/>
          </a:bodyPr>
          <a:lstStyle/>
          <a:p>
            <a:r>
              <a:rPr lang="zh-CN" altLang="en-US" dirty="0"/>
              <a:t>融合图像（无</a:t>
            </a:r>
            <a:r>
              <a:rPr lang="en-US" altLang="zh-CN" dirty="0" err="1"/>
              <a:t>ssim</a:t>
            </a:r>
            <a:r>
              <a:rPr lang="zh-CN" altLang="en-US" dirty="0"/>
              <a:t>）</a:t>
            </a:r>
          </a:p>
        </p:txBody>
      </p:sp>
      <p:pic>
        <p:nvPicPr>
          <p:cNvPr id="8" name="图片 7">
            <a:extLst>
              <a:ext uri="{FF2B5EF4-FFF2-40B4-BE49-F238E27FC236}">
                <a16:creationId xmlns:a16="http://schemas.microsoft.com/office/drawing/2014/main" id="{4605C4B8-D07B-46F6-8A8A-85DB42AE6605}"/>
              </a:ext>
            </a:extLst>
          </p:cNvPr>
          <p:cNvPicPr/>
          <p:nvPr/>
        </p:nvPicPr>
        <p:blipFill>
          <a:blip r:embed="rId3"/>
          <a:stretch>
            <a:fillRect/>
          </a:stretch>
        </p:blipFill>
        <p:spPr>
          <a:xfrm>
            <a:off x="1002982" y="1004209"/>
            <a:ext cx="7539322" cy="3782286"/>
          </a:xfrm>
          <a:prstGeom prst="rect">
            <a:avLst/>
          </a:prstGeom>
        </p:spPr>
      </p:pic>
    </p:spTree>
    <p:extLst>
      <p:ext uri="{BB962C8B-B14F-4D97-AF65-F5344CB8AC3E}">
        <p14:creationId xmlns:p14="http://schemas.microsoft.com/office/powerpoint/2010/main" val="407753798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0">
              <a:srgbClr val="CB2D3E"/>
            </a:gs>
            <a:gs pos="100000">
              <a:srgbClr val="EF473A"/>
            </a:gs>
          </a:gsLst>
          <a:lin ang="5400012" scaled="0"/>
        </a:gradFill>
        <a:effectLst/>
      </p:bgPr>
    </p:bg>
    <p:spTree>
      <p:nvGrpSpPr>
        <p:cNvPr id="1" name="Shape 2597"/>
        <p:cNvGrpSpPr/>
        <p:nvPr/>
      </p:nvGrpSpPr>
      <p:grpSpPr>
        <a:xfrm>
          <a:off x="0" y="0"/>
          <a:ext cx="0" cy="0"/>
          <a:chOff x="0" y="0"/>
          <a:chExt cx="0" cy="0"/>
        </a:xfrm>
      </p:grpSpPr>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0">
              <a:srgbClr val="12C2E9"/>
            </a:gs>
            <a:gs pos="50000">
              <a:srgbClr val="C471ED"/>
            </a:gs>
            <a:gs pos="100000">
              <a:srgbClr val="F64F59"/>
            </a:gs>
          </a:gsLst>
          <a:lin ang="0" scaled="0"/>
        </a:gradFill>
        <a:effectLst/>
      </p:bgPr>
    </p:bg>
    <p:spTree>
      <p:nvGrpSpPr>
        <p:cNvPr id="1" name="Shape 2601"/>
        <p:cNvGrpSpPr/>
        <p:nvPr/>
      </p:nvGrpSpPr>
      <p:grpSpPr>
        <a:xfrm>
          <a:off x="0" y="0"/>
          <a:ext cx="0" cy="0"/>
          <a:chOff x="0" y="0"/>
          <a:chExt cx="0" cy="0"/>
        </a:xfrm>
      </p:grpSpPr>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0">
              <a:srgbClr val="A8C0FF"/>
            </a:gs>
            <a:gs pos="100000">
              <a:srgbClr val="3F2B96"/>
            </a:gs>
          </a:gsLst>
          <a:lin ang="0" scaled="0"/>
        </a:gradFill>
        <a:effectLst/>
      </p:bgPr>
    </p:bg>
    <p:spTree>
      <p:nvGrpSpPr>
        <p:cNvPr id="1" name="Shape 2605"/>
        <p:cNvGrpSpPr/>
        <p:nvPr/>
      </p:nvGrpSpPr>
      <p:grpSpPr>
        <a:xfrm>
          <a:off x="0" y="0"/>
          <a:ext cx="0" cy="0"/>
          <a:chOff x="0" y="0"/>
          <a:chExt cx="0" cy="0"/>
        </a:xfrm>
      </p:grpSpPr>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2609"/>
        <p:cNvGrpSpPr/>
        <p:nvPr/>
      </p:nvGrpSpPr>
      <p:grpSpPr>
        <a:xfrm>
          <a:off x="0" y="0"/>
          <a:ext cx="0" cy="0"/>
          <a:chOff x="0" y="0"/>
          <a:chExt cx="0" cy="0"/>
        </a:xfrm>
      </p:grpSpPr>
      <p:sp>
        <p:nvSpPr>
          <p:cNvPr id="2610" name="Google Shape;2610;p40"/>
          <p:cNvSpPr txBox="1">
            <a:spLocks noGrp="1"/>
          </p:cNvSpPr>
          <p:nvPr>
            <p:ph type="title"/>
          </p:nvPr>
        </p:nvSpPr>
        <p:spPr>
          <a:xfrm>
            <a:off x="311700" y="2407175"/>
            <a:ext cx="8520600" cy="572700"/>
          </a:xfrm>
          <a:prstGeom prst="rect">
            <a:avLst/>
          </a:prstGeom>
        </p:spPr>
        <p:txBody>
          <a:bodyPr spcFirstLastPara="1" wrap="square" lIns="91425" tIns="91425" rIns="91425" bIns="91425" anchor="t" anchorCtr="0">
            <a:noAutofit/>
          </a:bodyPr>
          <a:lstStyle/>
          <a:p>
            <a:pPr algn="ctr"/>
            <a:r>
              <a:rPr lang="en">
                <a:solidFill>
                  <a:srgbClr val="FFFFFF"/>
                </a:solidFill>
              </a:rPr>
              <a:t>Community Contributions</a:t>
            </a:r>
            <a:endParaRPr>
              <a:solidFill>
                <a:srgbClr val="FFFFFF"/>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14"/>
        <p:cNvGrpSpPr/>
        <p:nvPr/>
      </p:nvGrpSpPr>
      <p:grpSpPr>
        <a:xfrm>
          <a:off x="0" y="0"/>
          <a:ext cx="0" cy="0"/>
          <a:chOff x="0" y="0"/>
          <a:chExt cx="0" cy="0"/>
        </a:xfrm>
      </p:grpSpPr>
      <p:grpSp>
        <p:nvGrpSpPr>
          <p:cNvPr id="2615" name="Google Shape;2615;p41"/>
          <p:cNvGrpSpPr/>
          <p:nvPr/>
        </p:nvGrpSpPr>
        <p:grpSpPr>
          <a:xfrm>
            <a:off x="1677905" y="2203602"/>
            <a:ext cx="1768767" cy="1771332"/>
            <a:chOff x="5448325" y="610550"/>
            <a:chExt cx="2742700" cy="2742000"/>
          </a:xfrm>
        </p:grpSpPr>
        <p:sp>
          <p:nvSpPr>
            <p:cNvPr id="2616" name="Google Shape;2616;p41"/>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17" name="Google Shape;2617;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18" name="Google Shape;2618;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19" name="Google Shape;2619;p41"/>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20" name="Google Shape;2620;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21" name="Google Shape;2621;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22" name="Google Shape;2622;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23" name="Google Shape;2623;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24" name="Google Shape;2624;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25" name="Google Shape;2625;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26" name="Google Shape;2626;p41"/>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27" name="Google Shape;2627;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28" name="Google Shape;2628;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29" name="Google Shape;2629;p41"/>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0" name="Google Shape;2630;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1" name="Google Shape;2631;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2" name="Google Shape;2632;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3" name="Google Shape;2633;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4" name="Google Shape;2634;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5" name="Google Shape;2635;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6" name="Google Shape;2636;p41"/>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7" name="Google Shape;2637;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8" name="Google Shape;2638;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39" name="Google Shape;2639;p41"/>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0" name="Google Shape;2640;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1" name="Google Shape;2641;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2" name="Google Shape;2642;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3" name="Google Shape;2643;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4" name="Google Shape;2644;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5" name="Google Shape;2645;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6" name="Google Shape;2646;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7" name="Google Shape;2647;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8" name="Google Shape;2648;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49" name="Google Shape;2649;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0" name="Google Shape;2650;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1" name="Google Shape;2651;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2" name="Google Shape;2652;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3" name="Google Shape;2653;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4" name="Google Shape;2654;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5" name="Google Shape;2655;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6" name="Google Shape;2656;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7" name="Google Shape;2657;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8" name="Google Shape;2658;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59" name="Google Shape;2659;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60" name="Google Shape;2660;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61" name="Google Shape;2661;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62" name="Google Shape;2662;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63" name="Google Shape;2663;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64" name="Google Shape;2664;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65" name="Google Shape;2665;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66" name="Google Shape;2666;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67" name="Google Shape;2667;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68" name="Google Shape;2668;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69" name="Google Shape;2669;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70" name="Google Shape;2670;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71" name="Google Shape;2671;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72" name="Google Shape;2672;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73" name="Google Shape;2673;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74" name="Google Shape;2674;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75" name="Google Shape;2675;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76" name="Google Shape;2676;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77" name="Google Shape;2677;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78" name="Google Shape;2678;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79" name="Google Shape;2679;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0" name="Google Shape;2680;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1" name="Google Shape;2681;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2" name="Google Shape;2682;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3" name="Google Shape;2683;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4" name="Google Shape;2684;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5" name="Google Shape;2685;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6" name="Google Shape;2686;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7" name="Google Shape;2687;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8" name="Google Shape;2688;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89" name="Google Shape;2689;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90" name="Google Shape;2690;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91" name="Google Shape;2691;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92" name="Google Shape;2692;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93" name="Google Shape;2693;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94" name="Google Shape;2694;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95" name="Google Shape;2695;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96" name="Google Shape;2696;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97" name="Google Shape;2697;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98" name="Google Shape;2698;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699" name="Google Shape;2699;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00" name="Google Shape;2700;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01" name="Google Shape;2701;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02" name="Google Shape;2702;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03" name="Google Shape;2703;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04" name="Google Shape;2704;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05" name="Google Shape;2705;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06" name="Google Shape;2706;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07" name="Google Shape;2707;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08" name="Google Shape;2708;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09" name="Google Shape;2709;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10" name="Google Shape;2710;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11" name="Google Shape;2711;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12" name="Google Shape;2712;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13" name="Google Shape;2713;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14" name="Google Shape;2714;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15" name="Google Shape;2715;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716" name="Google Shape;2716;p41"/>
          <p:cNvGrpSpPr/>
          <p:nvPr/>
        </p:nvGrpSpPr>
        <p:grpSpPr>
          <a:xfrm>
            <a:off x="1120231" y="1438249"/>
            <a:ext cx="530946" cy="531400"/>
            <a:chOff x="5448325" y="610550"/>
            <a:chExt cx="823300" cy="822600"/>
          </a:xfrm>
        </p:grpSpPr>
        <p:sp>
          <p:nvSpPr>
            <p:cNvPr id="2717" name="Google Shape;2717;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18" name="Google Shape;2718;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19" name="Google Shape;2719;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20" name="Google Shape;2720;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21" name="Google Shape;2721;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22" name="Google Shape;2722;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23" name="Google Shape;2723;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24" name="Google Shape;2724;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25" name="Google Shape;2725;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2726" name="Google Shape;2726;p41"/>
          <p:cNvCxnSpPr/>
          <p:nvPr/>
        </p:nvCxnSpPr>
        <p:spPr>
          <a:xfrm>
            <a:off x="1655875" y="1969950"/>
            <a:ext cx="534900" cy="610200"/>
          </a:xfrm>
          <a:prstGeom prst="straightConnector1">
            <a:avLst/>
          </a:prstGeom>
          <a:noFill/>
          <a:ln w="9525" cap="flat" cmpd="sng">
            <a:solidFill>
              <a:schemeClr val="dk2"/>
            </a:solidFill>
            <a:prstDash val="dash"/>
            <a:round/>
            <a:headEnd type="none" w="med" len="med"/>
            <a:tailEnd type="none" w="med" len="med"/>
          </a:ln>
        </p:spPr>
      </p:cxnSp>
      <p:cxnSp>
        <p:nvCxnSpPr>
          <p:cNvPr id="2727" name="Google Shape;2727;p41"/>
          <p:cNvCxnSpPr/>
          <p:nvPr/>
        </p:nvCxnSpPr>
        <p:spPr>
          <a:xfrm>
            <a:off x="1120231" y="1969649"/>
            <a:ext cx="562200" cy="609900"/>
          </a:xfrm>
          <a:prstGeom prst="straightConnector1">
            <a:avLst/>
          </a:prstGeom>
          <a:noFill/>
          <a:ln w="9525" cap="flat" cmpd="sng">
            <a:solidFill>
              <a:schemeClr val="dk2"/>
            </a:solidFill>
            <a:prstDash val="dash"/>
            <a:round/>
            <a:headEnd type="none" w="med" len="med"/>
            <a:tailEnd type="none" w="med" len="med"/>
          </a:ln>
        </p:spPr>
      </p:cxnSp>
      <p:cxnSp>
        <p:nvCxnSpPr>
          <p:cNvPr id="2728" name="Google Shape;2728;p41"/>
          <p:cNvCxnSpPr/>
          <p:nvPr/>
        </p:nvCxnSpPr>
        <p:spPr>
          <a:xfrm>
            <a:off x="1659200" y="1432225"/>
            <a:ext cx="555300" cy="618900"/>
          </a:xfrm>
          <a:prstGeom prst="straightConnector1">
            <a:avLst/>
          </a:prstGeom>
          <a:noFill/>
          <a:ln w="9525" cap="flat" cmpd="sng">
            <a:solidFill>
              <a:schemeClr val="dk2"/>
            </a:solidFill>
            <a:prstDash val="dash"/>
            <a:round/>
            <a:headEnd type="none" w="med" len="med"/>
            <a:tailEnd type="none" w="med" len="med"/>
          </a:ln>
        </p:spPr>
      </p:cxnSp>
      <p:grpSp>
        <p:nvGrpSpPr>
          <p:cNvPr id="2729" name="Google Shape;2729;p41"/>
          <p:cNvGrpSpPr/>
          <p:nvPr/>
        </p:nvGrpSpPr>
        <p:grpSpPr>
          <a:xfrm>
            <a:off x="5553581" y="3544165"/>
            <a:ext cx="1768767" cy="1735686"/>
            <a:chOff x="5448325" y="610550"/>
            <a:chExt cx="2742700" cy="2742000"/>
          </a:xfrm>
        </p:grpSpPr>
        <p:sp>
          <p:nvSpPr>
            <p:cNvPr id="2730" name="Google Shape;2730;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31" name="Google Shape;2731;p41"/>
            <p:cNvSpPr/>
            <p:nvPr/>
          </p:nvSpPr>
          <p:spPr>
            <a:xfrm>
              <a:off x="5722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32" name="Google Shape;2732;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33" name="Google Shape;2733;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34" name="Google Shape;2734;p41"/>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35" name="Google Shape;2735;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36" name="Google Shape;2736;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37" name="Google Shape;2737;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38" name="Google Shape;2738;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39" name="Google Shape;2739;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40" name="Google Shape;2740;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41" name="Google Shape;2741;p41"/>
            <p:cNvSpPr/>
            <p:nvPr/>
          </p:nvSpPr>
          <p:spPr>
            <a:xfrm>
              <a:off x="5722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42" name="Google Shape;2742;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43" name="Google Shape;2743;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44" name="Google Shape;2744;p41"/>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45" name="Google Shape;2745;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46" name="Google Shape;2746;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47" name="Google Shape;2747;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48" name="Google Shape;2748;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49" name="Google Shape;2749;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50" name="Google Shape;2750;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51" name="Google Shape;2751;p41"/>
            <p:cNvSpPr/>
            <p:nvPr/>
          </p:nvSpPr>
          <p:spPr>
            <a:xfrm>
              <a:off x="5723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52" name="Google Shape;2752;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53" name="Google Shape;2753;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54" name="Google Shape;2754;p41"/>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55" name="Google Shape;2755;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56" name="Google Shape;2756;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57" name="Google Shape;2757;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58" name="Google Shape;2758;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59" name="Google Shape;2759;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0" name="Google Shape;2760;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1" name="Google Shape;2761;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2" name="Google Shape;2762;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3" name="Google Shape;2763;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4" name="Google Shape;2764;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5" name="Google Shape;2765;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6" name="Google Shape;2766;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7" name="Google Shape;2767;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8" name="Google Shape;2768;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69" name="Google Shape;2769;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0" name="Google Shape;2770;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1" name="Google Shape;2771;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2" name="Google Shape;2772;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3" name="Google Shape;2773;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4" name="Google Shape;2774;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5" name="Google Shape;2775;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6" name="Google Shape;2776;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7" name="Google Shape;2777;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8" name="Google Shape;2778;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79" name="Google Shape;2779;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80" name="Google Shape;2780;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81" name="Google Shape;2781;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82" name="Google Shape;2782;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83" name="Google Shape;2783;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84" name="Google Shape;2784;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85" name="Google Shape;2785;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86" name="Google Shape;2786;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87" name="Google Shape;2787;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88" name="Google Shape;2788;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89" name="Google Shape;2789;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90" name="Google Shape;2790;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91" name="Google Shape;2791;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92" name="Google Shape;2792;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93" name="Google Shape;2793;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94" name="Google Shape;2794;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95" name="Google Shape;2795;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96" name="Google Shape;2796;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97" name="Google Shape;2797;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98" name="Google Shape;2798;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99" name="Google Shape;2799;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0" name="Google Shape;2800;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1" name="Google Shape;2801;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2" name="Google Shape;2802;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3" name="Google Shape;2803;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4" name="Google Shape;2804;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5" name="Google Shape;2805;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6" name="Google Shape;2806;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7" name="Google Shape;2807;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8" name="Google Shape;2808;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09" name="Google Shape;2809;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10" name="Google Shape;2810;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11" name="Google Shape;2811;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12" name="Google Shape;2812;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13" name="Google Shape;2813;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14" name="Google Shape;2814;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15" name="Google Shape;2815;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16" name="Google Shape;2816;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17" name="Google Shape;2817;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18" name="Google Shape;2818;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19" name="Google Shape;2819;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0" name="Google Shape;2820;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1" name="Google Shape;2821;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2" name="Google Shape;2822;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3" name="Google Shape;2823;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4" name="Google Shape;2824;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5" name="Google Shape;2825;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6" name="Google Shape;2826;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7" name="Google Shape;2827;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8" name="Google Shape;2828;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29" name="Google Shape;2829;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830" name="Google Shape;2830;p41"/>
          <p:cNvGrpSpPr/>
          <p:nvPr/>
        </p:nvGrpSpPr>
        <p:grpSpPr>
          <a:xfrm>
            <a:off x="5196705" y="2869001"/>
            <a:ext cx="530946" cy="520706"/>
            <a:chOff x="5448325" y="610550"/>
            <a:chExt cx="823300" cy="822600"/>
          </a:xfrm>
        </p:grpSpPr>
        <p:sp>
          <p:nvSpPr>
            <p:cNvPr id="2831" name="Google Shape;2831;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32" name="Google Shape;2832;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33" name="Google Shape;2833;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34" name="Google Shape;2834;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35" name="Google Shape;2835;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36" name="Google Shape;2836;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37" name="Google Shape;2837;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38" name="Google Shape;2838;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39" name="Google Shape;2839;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2840" name="Google Shape;2840;p41"/>
          <p:cNvCxnSpPr/>
          <p:nvPr/>
        </p:nvCxnSpPr>
        <p:spPr>
          <a:xfrm>
            <a:off x="5729375" y="3400125"/>
            <a:ext cx="689700" cy="662700"/>
          </a:xfrm>
          <a:prstGeom prst="straightConnector1">
            <a:avLst/>
          </a:prstGeom>
          <a:noFill/>
          <a:ln w="9525" cap="flat" cmpd="sng">
            <a:solidFill>
              <a:schemeClr val="dk2"/>
            </a:solidFill>
            <a:prstDash val="dash"/>
            <a:round/>
            <a:headEnd type="none" w="med" len="med"/>
            <a:tailEnd type="none" w="med" len="med"/>
          </a:ln>
        </p:spPr>
      </p:cxnSp>
      <p:cxnSp>
        <p:nvCxnSpPr>
          <p:cNvPr id="2841" name="Google Shape;2841;p41"/>
          <p:cNvCxnSpPr/>
          <p:nvPr/>
        </p:nvCxnSpPr>
        <p:spPr>
          <a:xfrm>
            <a:off x="5198350" y="3400125"/>
            <a:ext cx="694500" cy="658500"/>
          </a:xfrm>
          <a:prstGeom prst="straightConnector1">
            <a:avLst/>
          </a:prstGeom>
          <a:noFill/>
          <a:ln w="9525" cap="flat" cmpd="sng">
            <a:solidFill>
              <a:schemeClr val="dk2"/>
            </a:solidFill>
            <a:prstDash val="dash"/>
            <a:round/>
            <a:headEnd type="none" w="med" len="med"/>
            <a:tailEnd type="none" w="med" len="med"/>
          </a:ln>
        </p:spPr>
      </p:cxnSp>
      <p:cxnSp>
        <p:nvCxnSpPr>
          <p:cNvPr id="2842" name="Google Shape;2842;p41"/>
          <p:cNvCxnSpPr/>
          <p:nvPr/>
        </p:nvCxnSpPr>
        <p:spPr>
          <a:xfrm>
            <a:off x="5722775" y="2857500"/>
            <a:ext cx="702900" cy="667200"/>
          </a:xfrm>
          <a:prstGeom prst="straightConnector1">
            <a:avLst/>
          </a:prstGeom>
          <a:noFill/>
          <a:ln w="9525" cap="flat" cmpd="sng">
            <a:solidFill>
              <a:schemeClr val="dk2"/>
            </a:solidFill>
            <a:prstDash val="dash"/>
            <a:round/>
            <a:headEnd type="none" w="med" len="med"/>
            <a:tailEnd type="none" w="med" len="med"/>
          </a:ln>
        </p:spPr>
      </p:cxnSp>
      <p:grpSp>
        <p:nvGrpSpPr>
          <p:cNvPr id="2843" name="Google Shape;2843;p41"/>
          <p:cNvGrpSpPr/>
          <p:nvPr/>
        </p:nvGrpSpPr>
        <p:grpSpPr>
          <a:xfrm>
            <a:off x="5122090" y="447114"/>
            <a:ext cx="2200237" cy="2274977"/>
            <a:chOff x="5274478" y="161353"/>
            <a:chExt cx="2200237" cy="2274977"/>
          </a:xfrm>
        </p:grpSpPr>
        <p:grpSp>
          <p:nvGrpSpPr>
            <p:cNvPr id="2844" name="Google Shape;2844;p41"/>
            <p:cNvGrpSpPr/>
            <p:nvPr/>
          </p:nvGrpSpPr>
          <p:grpSpPr>
            <a:xfrm>
              <a:off x="5706772" y="743968"/>
              <a:ext cx="1767944" cy="1692362"/>
              <a:chOff x="5448325" y="610550"/>
              <a:chExt cx="2742700" cy="2742000"/>
            </a:xfrm>
          </p:grpSpPr>
          <p:sp>
            <p:nvSpPr>
              <p:cNvPr id="2845" name="Google Shape;2845;p41"/>
              <p:cNvSpPr/>
              <p:nvPr/>
            </p:nvSpPr>
            <p:spPr>
              <a:xfrm>
                <a:off x="5448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46" name="Google Shape;2846;p41"/>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47" name="Google Shape;2847;p41"/>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48" name="Google Shape;2848;p41"/>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49" name="Google Shape;2849;p41"/>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0" name="Google Shape;2850;p41"/>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1" name="Google Shape;2851;p41"/>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2" name="Google Shape;2852;p41"/>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3" name="Google Shape;2853;p41"/>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4" name="Google Shape;2854;p41"/>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5" name="Google Shape;2855;p41"/>
              <p:cNvSpPr/>
              <p:nvPr/>
            </p:nvSpPr>
            <p:spPr>
              <a:xfrm>
                <a:off x="5448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6" name="Google Shape;2856;p41"/>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7" name="Google Shape;2857;p41"/>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8" name="Google Shape;2858;p41"/>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59" name="Google Shape;2859;p41"/>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0" name="Google Shape;2860;p41"/>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1" name="Google Shape;2861;p41"/>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2" name="Google Shape;2862;p41"/>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3" name="Google Shape;2863;p41"/>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4" name="Google Shape;2864;p41"/>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5" name="Google Shape;2865;p41"/>
              <p:cNvSpPr/>
              <p:nvPr/>
            </p:nvSpPr>
            <p:spPr>
              <a:xfrm>
                <a:off x="5449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6" name="Google Shape;2866;p41"/>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7" name="Google Shape;2867;p41"/>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8" name="Google Shape;2868;p41"/>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69" name="Google Shape;2869;p41"/>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0" name="Google Shape;2870;p41"/>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1" name="Google Shape;2871;p41"/>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2" name="Google Shape;2872;p41"/>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3" name="Google Shape;2873;p41"/>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4" name="Google Shape;2874;p41"/>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5" name="Google Shape;2875;p41"/>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6" name="Google Shape;2876;p41"/>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7" name="Google Shape;2877;p41"/>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8" name="Google Shape;2878;p41"/>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79" name="Google Shape;2879;p41"/>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0" name="Google Shape;2880;p41"/>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1" name="Google Shape;2881;p41"/>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2" name="Google Shape;2882;p41"/>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3" name="Google Shape;2883;p41"/>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4" name="Google Shape;2884;p41"/>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5" name="Google Shape;2885;p41"/>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6" name="Google Shape;2886;p41"/>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7" name="Google Shape;2887;p41"/>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8" name="Google Shape;2888;p41"/>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89" name="Google Shape;2889;p41"/>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0" name="Google Shape;2890;p41"/>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1" name="Google Shape;2891;p41"/>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2" name="Google Shape;2892;p41"/>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3" name="Google Shape;2893;p41"/>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4" name="Google Shape;2894;p41"/>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5" name="Google Shape;2895;p41"/>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6" name="Google Shape;2896;p41"/>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7" name="Google Shape;2897;p41"/>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8" name="Google Shape;2898;p41"/>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899" name="Google Shape;2899;p41"/>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0" name="Google Shape;2900;p41"/>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1" name="Google Shape;2901;p41"/>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2" name="Google Shape;2902;p41"/>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3" name="Google Shape;2903;p41"/>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4" name="Google Shape;2904;p41"/>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5" name="Google Shape;2905;p41"/>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6" name="Google Shape;2906;p41"/>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7" name="Google Shape;2907;p41"/>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8" name="Google Shape;2908;p41"/>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09" name="Google Shape;2909;p41"/>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0" name="Google Shape;2910;p41"/>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1" name="Google Shape;2911;p41"/>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2" name="Google Shape;2912;p41"/>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3" name="Google Shape;2913;p41"/>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4" name="Google Shape;2914;p41"/>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5" name="Google Shape;2915;p41"/>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6" name="Google Shape;2916;p41"/>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7" name="Google Shape;2917;p41"/>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8" name="Google Shape;2918;p41"/>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19" name="Google Shape;2919;p41"/>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0" name="Google Shape;2920;p41"/>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1" name="Google Shape;2921;p41"/>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2" name="Google Shape;2922;p41"/>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3" name="Google Shape;2923;p41"/>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4" name="Google Shape;2924;p41"/>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5" name="Google Shape;2925;p41"/>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6" name="Google Shape;2926;p41"/>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7" name="Google Shape;2927;p41"/>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8" name="Google Shape;2928;p41"/>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29" name="Google Shape;2929;p41"/>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0" name="Google Shape;2930;p41"/>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1" name="Google Shape;2931;p41"/>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2" name="Google Shape;2932;p41"/>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3" name="Google Shape;2933;p41"/>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4" name="Google Shape;2934;p41"/>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5" name="Google Shape;2935;p41"/>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6" name="Google Shape;2936;p41"/>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7" name="Google Shape;2937;p41"/>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8" name="Google Shape;2938;p41"/>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39" name="Google Shape;2939;p41"/>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40" name="Google Shape;2940;p41"/>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41" name="Google Shape;2941;p41"/>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42" name="Google Shape;2942;p41"/>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43" name="Google Shape;2943;p41"/>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44" name="Google Shape;2944;p41"/>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2945" name="Google Shape;2945;p41"/>
            <p:cNvGrpSpPr/>
            <p:nvPr/>
          </p:nvGrpSpPr>
          <p:grpSpPr>
            <a:xfrm>
              <a:off x="5274478" y="161353"/>
              <a:ext cx="530699" cy="507709"/>
              <a:chOff x="5448325" y="610550"/>
              <a:chExt cx="823300" cy="822600"/>
            </a:xfrm>
          </p:grpSpPr>
          <p:sp>
            <p:nvSpPr>
              <p:cNvPr id="2946" name="Google Shape;2946;p41"/>
              <p:cNvSpPr/>
              <p:nvPr/>
            </p:nvSpPr>
            <p:spPr>
              <a:xfrm>
                <a:off x="54483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47" name="Google Shape;2947;p41"/>
              <p:cNvSpPr/>
              <p:nvPr/>
            </p:nvSpPr>
            <p:spPr>
              <a:xfrm>
                <a:off x="57225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48" name="Google Shape;2948;p41"/>
              <p:cNvSpPr/>
              <p:nvPr/>
            </p:nvSpPr>
            <p:spPr>
              <a:xfrm>
                <a:off x="5996725" y="6105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49" name="Google Shape;2949;p41"/>
              <p:cNvSpPr/>
              <p:nvPr/>
            </p:nvSpPr>
            <p:spPr>
              <a:xfrm>
                <a:off x="54483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50" name="Google Shape;2950;p41"/>
              <p:cNvSpPr/>
              <p:nvPr/>
            </p:nvSpPr>
            <p:spPr>
              <a:xfrm>
                <a:off x="57225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51" name="Google Shape;2951;p41"/>
              <p:cNvSpPr/>
              <p:nvPr/>
            </p:nvSpPr>
            <p:spPr>
              <a:xfrm>
                <a:off x="5996725" y="8847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52" name="Google Shape;2952;p41"/>
              <p:cNvSpPr/>
              <p:nvPr/>
            </p:nvSpPr>
            <p:spPr>
              <a:xfrm>
                <a:off x="54490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53" name="Google Shape;2953;p41"/>
              <p:cNvSpPr/>
              <p:nvPr/>
            </p:nvSpPr>
            <p:spPr>
              <a:xfrm>
                <a:off x="57232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54" name="Google Shape;2954;p41"/>
              <p:cNvSpPr/>
              <p:nvPr/>
            </p:nvSpPr>
            <p:spPr>
              <a:xfrm>
                <a:off x="5997425" y="1158950"/>
                <a:ext cx="274200" cy="2742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cxnSp>
          <p:nvCxnSpPr>
            <p:cNvPr id="2955" name="Google Shape;2955;p41"/>
            <p:cNvCxnSpPr/>
            <p:nvPr/>
          </p:nvCxnSpPr>
          <p:spPr>
            <a:xfrm>
              <a:off x="5812625" y="669125"/>
              <a:ext cx="606000" cy="580800"/>
            </a:xfrm>
            <a:prstGeom prst="straightConnector1">
              <a:avLst/>
            </a:prstGeom>
            <a:noFill/>
            <a:ln w="9525" cap="flat" cmpd="sng">
              <a:solidFill>
                <a:schemeClr val="dk2"/>
              </a:solidFill>
              <a:prstDash val="dash"/>
              <a:round/>
              <a:headEnd type="none" w="med" len="med"/>
              <a:tailEnd type="none" w="med" len="med"/>
            </a:ln>
          </p:spPr>
        </p:cxnSp>
        <p:cxnSp>
          <p:nvCxnSpPr>
            <p:cNvPr id="2956" name="Google Shape;2956;p41"/>
            <p:cNvCxnSpPr/>
            <p:nvPr/>
          </p:nvCxnSpPr>
          <p:spPr>
            <a:xfrm>
              <a:off x="5281625" y="681050"/>
              <a:ext cx="609300" cy="564600"/>
            </a:xfrm>
            <a:prstGeom prst="straightConnector1">
              <a:avLst/>
            </a:prstGeom>
            <a:noFill/>
            <a:ln w="9525" cap="flat" cmpd="sng">
              <a:solidFill>
                <a:schemeClr val="dk2"/>
              </a:solidFill>
              <a:prstDash val="dash"/>
              <a:round/>
              <a:headEnd type="none" w="med" len="med"/>
              <a:tailEnd type="none" w="med" len="med"/>
            </a:ln>
          </p:spPr>
        </p:cxnSp>
        <p:cxnSp>
          <p:nvCxnSpPr>
            <p:cNvPr id="2957" name="Google Shape;2957;p41"/>
            <p:cNvCxnSpPr/>
            <p:nvPr/>
          </p:nvCxnSpPr>
          <p:spPr>
            <a:xfrm>
              <a:off x="5812625" y="166700"/>
              <a:ext cx="617400" cy="573900"/>
            </a:xfrm>
            <a:prstGeom prst="straightConnector1">
              <a:avLst/>
            </a:prstGeom>
            <a:noFill/>
            <a:ln w="9525" cap="flat" cmpd="sng">
              <a:solidFill>
                <a:schemeClr val="dk2"/>
              </a:solidFill>
              <a:prstDash val="dash"/>
              <a:round/>
              <a:headEnd type="none" w="med" len="med"/>
              <a:tailEnd type="none" w="med" len="med"/>
            </a:ln>
          </p:spPr>
        </p:cxnSp>
      </p:grpSp>
      <p:cxnSp>
        <p:nvCxnSpPr>
          <p:cNvPr id="2958" name="Google Shape;2958;p41"/>
          <p:cNvCxnSpPr/>
          <p:nvPr/>
        </p:nvCxnSpPr>
        <p:spPr>
          <a:xfrm rot="10800000" flipH="1">
            <a:off x="3446208" y="1791234"/>
            <a:ext cx="2108700" cy="1158000"/>
          </a:xfrm>
          <a:prstGeom prst="curvedConnector3">
            <a:avLst>
              <a:gd name="adj1" fmla="val 50000"/>
            </a:avLst>
          </a:prstGeom>
          <a:noFill/>
          <a:ln w="9525" cap="flat" cmpd="sng">
            <a:solidFill>
              <a:schemeClr val="dk2"/>
            </a:solidFill>
            <a:prstDash val="solid"/>
            <a:round/>
            <a:headEnd type="none" w="med" len="med"/>
            <a:tailEnd type="stealth" w="med" len="med"/>
          </a:ln>
        </p:spPr>
      </p:cxnSp>
      <p:cxnSp>
        <p:nvCxnSpPr>
          <p:cNvPr id="2959" name="Google Shape;2959;p41"/>
          <p:cNvCxnSpPr>
            <a:stCxn id="2675" idx="3"/>
            <a:endCxn id="2790" idx="1"/>
          </p:cNvCxnSpPr>
          <p:nvPr/>
        </p:nvCxnSpPr>
        <p:spPr>
          <a:xfrm>
            <a:off x="3446208" y="3177834"/>
            <a:ext cx="2107500" cy="1494600"/>
          </a:xfrm>
          <a:prstGeom prst="curvedConnector3">
            <a:avLst>
              <a:gd name="adj1" fmla="val 49997"/>
            </a:avLst>
          </a:prstGeom>
          <a:noFill/>
          <a:ln w="9525" cap="flat" cmpd="sng">
            <a:solidFill>
              <a:schemeClr val="dk2"/>
            </a:solidFill>
            <a:prstDash val="solid"/>
            <a:round/>
            <a:headEnd type="none" w="med" len="med"/>
            <a:tailEnd type="stealth" w="med" len="med"/>
          </a:ln>
        </p:spPr>
      </p:cxnSp>
      <p:sp>
        <p:nvSpPr>
          <p:cNvPr id="2960" name="Google Shape;2960;p41"/>
          <p:cNvSpPr txBox="1"/>
          <p:nvPr/>
        </p:nvSpPr>
        <p:spPr>
          <a:xfrm>
            <a:off x="4016913" y="188405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sz="1100">
                <a:latin typeface="Consolas"/>
                <a:ea typeface="Consolas"/>
                <a:cs typeface="Consolas"/>
                <a:sym typeface="Consolas"/>
              </a:rPr>
              <a:t>S=1</a:t>
            </a:r>
            <a:endParaRPr sz="1100">
              <a:latin typeface="Consolas"/>
              <a:ea typeface="Consolas"/>
              <a:cs typeface="Consolas"/>
              <a:sym typeface="Consolas"/>
            </a:endParaRPr>
          </a:p>
        </p:txBody>
      </p:sp>
      <p:sp>
        <p:nvSpPr>
          <p:cNvPr id="2961" name="Google Shape;2961;p41"/>
          <p:cNvSpPr txBox="1"/>
          <p:nvPr/>
        </p:nvSpPr>
        <p:spPr>
          <a:xfrm>
            <a:off x="4016925" y="4241000"/>
            <a:ext cx="534900" cy="2016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sz="1100">
                <a:latin typeface="Consolas"/>
                <a:ea typeface="Consolas"/>
                <a:cs typeface="Consolas"/>
                <a:sym typeface="Consolas"/>
              </a:rPr>
              <a:t>S=2</a:t>
            </a:r>
            <a:endParaRPr sz="1100">
              <a:latin typeface="Consolas"/>
              <a:ea typeface="Consolas"/>
              <a:cs typeface="Consolas"/>
              <a:sym typeface="Consolas"/>
            </a:endParaRPr>
          </a:p>
        </p:txBody>
      </p:sp>
      <p:sp>
        <p:nvSpPr>
          <p:cNvPr id="2962" name="Google Shape;2962;p41"/>
          <p:cNvSpPr txBox="1"/>
          <p:nvPr/>
        </p:nvSpPr>
        <p:spPr>
          <a:xfrm>
            <a:off x="324600" y="602725"/>
            <a:ext cx="1219200" cy="520800"/>
          </a:xfrm>
          <a:prstGeom prst="rect">
            <a:avLst/>
          </a:prstGeom>
          <a:noFill/>
          <a:ln w="9525" cap="flat" cmpd="sng">
            <a:solidFill>
              <a:srgbClr val="CFE2F3"/>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Striding in CONV</a:t>
            </a:r>
            <a:endParaRPr sz="1200">
              <a:latin typeface="Consolas"/>
              <a:ea typeface="Consolas"/>
              <a:cs typeface="Consolas"/>
              <a:sym typeface="Consolas"/>
            </a:endParaRPr>
          </a:p>
        </p:txBody>
      </p:sp>
      <p:cxnSp>
        <p:nvCxnSpPr>
          <p:cNvPr id="2963" name="Google Shape;2963;p41"/>
          <p:cNvCxnSpPr/>
          <p:nvPr/>
        </p:nvCxnSpPr>
        <p:spPr>
          <a:xfrm>
            <a:off x="2079600" y="744600"/>
            <a:ext cx="1665300" cy="44400"/>
          </a:xfrm>
          <a:prstGeom prst="straightConnector1">
            <a:avLst/>
          </a:prstGeom>
          <a:noFill/>
          <a:ln w="19050" cap="flat" cmpd="sng">
            <a:solidFill>
              <a:schemeClr val="dk2"/>
            </a:solidFill>
            <a:prstDash val="solid"/>
            <a:round/>
            <a:headEnd type="triangle" w="med" len="med"/>
            <a:tailEnd type="triangle" w="med" len="med"/>
          </a:ln>
        </p:spPr>
      </p:cxn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967"/>
        <p:cNvGrpSpPr/>
        <p:nvPr/>
      </p:nvGrpSpPr>
      <p:grpSpPr>
        <a:xfrm>
          <a:off x="0" y="0"/>
          <a:ext cx="0" cy="0"/>
          <a:chOff x="0" y="0"/>
          <a:chExt cx="0" cy="0"/>
        </a:xfrm>
      </p:grpSpPr>
      <p:grpSp>
        <p:nvGrpSpPr>
          <p:cNvPr id="2968" name="Google Shape;2968;p42"/>
          <p:cNvGrpSpPr/>
          <p:nvPr/>
        </p:nvGrpSpPr>
        <p:grpSpPr>
          <a:xfrm>
            <a:off x="173580" y="3445439"/>
            <a:ext cx="1768767" cy="1771332"/>
            <a:chOff x="5448325" y="610550"/>
            <a:chExt cx="2742700" cy="2742000"/>
          </a:xfrm>
        </p:grpSpPr>
        <p:sp>
          <p:nvSpPr>
            <p:cNvPr id="2969" name="Google Shape;2969;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0" name="Google Shape;2970;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1" name="Google Shape;2971;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2" name="Google Shape;2972;p42"/>
            <p:cNvSpPr/>
            <p:nvPr/>
          </p:nvSpPr>
          <p:spPr>
            <a:xfrm>
              <a:off x="6270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3" name="Google Shape;2973;p42"/>
            <p:cNvSpPr/>
            <p:nvPr/>
          </p:nvSpPr>
          <p:spPr>
            <a:xfrm>
              <a:off x="6545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4" name="Google Shape;2974;p42"/>
            <p:cNvSpPr/>
            <p:nvPr/>
          </p:nvSpPr>
          <p:spPr>
            <a:xfrm>
              <a:off x="68193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5" name="Google Shape;2975;p42"/>
            <p:cNvSpPr/>
            <p:nvPr/>
          </p:nvSpPr>
          <p:spPr>
            <a:xfrm>
              <a:off x="70935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6" name="Google Shape;2976;p42"/>
            <p:cNvSpPr/>
            <p:nvPr/>
          </p:nvSpPr>
          <p:spPr>
            <a:xfrm>
              <a:off x="73677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7" name="Google Shape;2977;p42"/>
            <p:cNvSpPr/>
            <p:nvPr/>
          </p:nvSpPr>
          <p:spPr>
            <a:xfrm>
              <a:off x="76419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8" name="Google Shape;2978;p42"/>
            <p:cNvSpPr/>
            <p:nvPr/>
          </p:nvSpPr>
          <p:spPr>
            <a:xfrm>
              <a:off x="7916125" y="610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79" name="Google Shape;2979;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0" name="Google Shape;2980;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1" name="Google Shape;2981;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2" name="Google Shape;2982;p42"/>
            <p:cNvSpPr/>
            <p:nvPr/>
          </p:nvSpPr>
          <p:spPr>
            <a:xfrm>
              <a:off x="6270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3" name="Google Shape;2983;p42"/>
            <p:cNvSpPr/>
            <p:nvPr/>
          </p:nvSpPr>
          <p:spPr>
            <a:xfrm>
              <a:off x="6545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4" name="Google Shape;2984;p42"/>
            <p:cNvSpPr/>
            <p:nvPr/>
          </p:nvSpPr>
          <p:spPr>
            <a:xfrm>
              <a:off x="68193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5" name="Google Shape;2985;p42"/>
            <p:cNvSpPr/>
            <p:nvPr/>
          </p:nvSpPr>
          <p:spPr>
            <a:xfrm>
              <a:off x="70935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6" name="Google Shape;2986;p42"/>
            <p:cNvSpPr/>
            <p:nvPr/>
          </p:nvSpPr>
          <p:spPr>
            <a:xfrm>
              <a:off x="73677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7" name="Google Shape;2987;p42"/>
            <p:cNvSpPr/>
            <p:nvPr/>
          </p:nvSpPr>
          <p:spPr>
            <a:xfrm>
              <a:off x="76419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8" name="Google Shape;2988;p42"/>
            <p:cNvSpPr/>
            <p:nvPr/>
          </p:nvSpPr>
          <p:spPr>
            <a:xfrm>
              <a:off x="7916125" y="884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89" name="Google Shape;2989;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0" name="Google Shape;2990;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1" name="Google Shape;2991;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2" name="Google Shape;2992;p42"/>
            <p:cNvSpPr/>
            <p:nvPr/>
          </p:nvSpPr>
          <p:spPr>
            <a:xfrm>
              <a:off x="6271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3" name="Google Shape;2993;p42"/>
            <p:cNvSpPr/>
            <p:nvPr/>
          </p:nvSpPr>
          <p:spPr>
            <a:xfrm>
              <a:off x="6545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4" name="Google Shape;2994;p42"/>
            <p:cNvSpPr/>
            <p:nvPr/>
          </p:nvSpPr>
          <p:spPr>
            <a:xfrm>
              <a:off x="68200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5" name="Google Shape;2995;p42"/>
            <p:cNvSpPr/>
            <p:nvPr/>
          </p:nvSpPr>
          <p:spPr>
            <a:xfrm>
              <a:off x="70942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6" name="Google Shape;2996;p42"/>
            <p:cNvSpPr/>
            <p:nvPr/>
          </p:nvSpPr>
          <p:spPr>
            <a:xfrm>
              <a:off x="73684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7" name="Google Shape;2997;p42"/>
            <p:cNvSpPr/>
            <p:nvPr/>
          </p:nvSpPr>
          <p:spPr>
            <a:xfrm>
              <a:off x="76426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8" name="Google Shape;2998;p42"/>
            <p:cNvSpPr/>
            <p:nvPr/>
          </p:nvSpPr>
          <p:spPr>
            <a:xfrm>
              <a:off x="7916825" y="1158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99" name="Google Shape;299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0" name="Google Shape;300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1" name="Google Shape;300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2" name="Google Shape;300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3" name="Google Shape;300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4" name="Google Shape;300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5" name="Google Shape;300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6" name="Google Shape;300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7" name="Google Shape;300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8" name="Google Shape;300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09" name="Google Shape;300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0" name="Google Shape;301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1" name="Google Shape;301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2" name="Google Shape;301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3" name="Google Shape;301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4" name="Google Shape;301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5" name="Google Shape;301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6" name="Google Shape;301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7" name="Google Shape;301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8" name="Google Shape;301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19" name="Google Shape;301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0" name="Google Shape;302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1" name="Google Shape;302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2" name="Google Shape;302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3" name="Google Shape;302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4" name="Google Shape;302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5" name="Google Shape;302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6" name="Google Shape;302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7" name="Google Shape;302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8" name="Google Shape;302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29" name="Google Shape;302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0" name="Google Shape;303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1" name="Google Shape;303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2" name="Google Shape;303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3" name="Google Shape;303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4" name="Google Shape;303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5" name="Google Shape;303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6" name="Google Shape;303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7" name="Google Shape;303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8" name="Google Shape;303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39" name="Google Shape;303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0" name="Google Shape;304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1" name="Google Shape;304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2" name="Google Shape;304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3" name="Google Shape;304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4" name="Google Shape;304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5" name="Google Shape;304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6" name="Google Shape;304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7" name="Google Shape;304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8" name="Google Shape;304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49" name="Google Shape;304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0" name="Google Shape;305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1" name="Google Shape;305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2" name="Google Shape;305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3" name="Google Shape;305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4" name="Google Shape;305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5" name="Google Shape;305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6" name="Google Shape;305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7" name="Google Shape;305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8" name="Google Shape;305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59" name="Google Shape;305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60" name="Google Shape;306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61" name="Google Shape;306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62" name="Google Shape;306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63" name="Google Shape;306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64" name="Google Shape;306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65" name="Google Shape;306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66" name="Google Shape;306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67" name="Google Shape;306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68" name="Google Shape;306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069" name="Google Shape;3069;p42"/>
          <p:cNvGrpSpPr/>
          <p:nvPr/>
        </p:nvGrpSpPr>
        <p:grpSpPr>
          <a:xfrm>
            <a:off x="2405619" y="3089078"/>
            <a:ext cx="1768767" cy="1735686"/>
            <a:chOff x="5448325" y="610550"/>
            <a:chExt cx="2742700" cy="2742000"/>
          </a:xfrm>
        </p:grpSpPr>
        <p:sp>
          <p:nvSpPr>
            <p:cNvPr id="3070" name="Google Shape;3070;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71" name="Google Shape;3071;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72" name="Google Shape;3072;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73" name="Google Shape;3073;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74" name="Google Shape;307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75" name="Google Shape;3075;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76" name="Google Shape;3076;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77" name="Google Shape;3077;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78" name="Google Shape;3078;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79" name="Google Shape;3079;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0" name="Google Shape;3080;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1" name="Google Shape;3081;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2" name="Google Shape;3082;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3" name="Google Shape;3083;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4" name="Google Shape;3084;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5" name="Google Shape;3085;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6" name="Google Shape;3086;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7" name="Google Shape;3087;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8" name="Google Shape;3088;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89" name="Google Shape;3089;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0" name="Google Shape;3090;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1" name="Google Shape;3091;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2" name="Google Shape;3092;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3" name="Google Shape;3093;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4" name="Google Shape;3094;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5" name="Google Shape;3095;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6" name="Google Shape;3096;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7" name="Google Shape;3097;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8" name="Google Shape;3098;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099" name="Google Shape;3099;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0" name="Google Shape;3100;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1" name="Google Shape;3101;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2" name="Google Shape;3102;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3" name="Google Shape;3103;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4" name="Google Shape;3104;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5" name="Google Shape;3105;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6" name="Google Shape;3106;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7" name="Google Shape;3107;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8" name="Google Shape;3108;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09" name="Google Shape;3109;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0" name="Google Shape;3110;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1" name="Google Shape;3111;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2" name="Google Shape;3112;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3" name="Google Shape;3113;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4" name="Google Shape;3114;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5" name="Google Shape;3115;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6" name="Google Shape;3116;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7" name="Google Shape;3117;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8" name="Google Shape;3118;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19" name="Google Shape;3119;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0" name="Google Shape;3120;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1" name="Google Shape;3121;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2" name="Google Shape;3122;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3" name="Google Shape;3123;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4" name="Google Shape;3124;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5" name="Google Shape;3125;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6" name="Google Shape;3126;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7" name="Google Shape;3127;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8" name="Google Shape;3128;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29" name="Google Shape;3129;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0" name="Google Shape;3130;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1" name="Google Shape;3131;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2" name="Google Shape;3132;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3" name="Google Shape;3133;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4" name="Google Shape;3134;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5" name="Google Shape;3135;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6" name="Google Shape;3136;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7" name="Google Shape;3137;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8" name="Google Shape;3138;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39" name="Google Shape;3139;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0" name="Google Shape;3140;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1" name="Google Shape;3141;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2" name="Google Shape;3142;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3" name="Google Shape;3143;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4" name="Google Shape;3144;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5" name="Google Shape;3145;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6" name="Google Shape;3146;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7" name="Google Shape;3147;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8" name="Google Shape;3148;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49" name="Google Shape;3149;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0" name="Google Shape;3150;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1" name="Google Shape;3151;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2" name="Google Shape;3152;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3" name="Google Shape;3153;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4" name="Google Shape;3154;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5" name="Google Shape;3155;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6" name="Google Shape;3156;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7" name="Google Shape;3157;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8" name="Google Shape;3158;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59" name="Google Shape;3159;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0" name="Google Shape;3160;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1" name="Google Shape;3161;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2" name="Google Shape;3162;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3" name="Google Shape;3163;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4" name="Google Shape;3164;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5" name="Google Shape;3165;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6" name="Google Shape;3166;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7" name="Google Shape;3167;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8" name="Google Shape;3168;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69" name="Google Shape;3169;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170" name="Google Shape;3170;p42"/>
          <p:cNvGrpSpPr/>
          <p:nvPr/>
        </p:nvGrpSpPr>
        <p:grpSpPr>
          <a:xfrm>
            <a:off x="7590118" y="2987414"/>
            <a:ext cx="176700" cy="177000"/>
            <a:chOff x="3832268" y="4133839"/>
            <a:chExt cx="176700" cy="177000"/>
          </a:xfrm>
        </p:grpSpPr>
        <p:sp>
          <p:nvSpPr>
            <p:cNvPr id="3171" name="Google Shape;317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72" name="Google Shape;317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3173" name="Google Shape;3173;p42"/>
          <p:cNvSpPr/>
          <p:nvPr/>
        </p:nvSpPr>
        <p:spPr>
          <a:xfrm>
            <a:off x="-546731" y="1327535"/>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74" name="Google Shape;3174;p42"/>
          <p:cNvSpPr/>
          <p:nvPr/>
        </p:nvSpPr>
        <p:spPr>
          <a:xfrm>
            <a:off x="7926993" y="37121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75" name="Google Shape;3175;p42"/>
          <p:cNvSpPr/>
          <p:nvPr/>
        </p:nvSpPr>
        <p:spPr>
          <a:xfrm>
            <a:off x="8232475" y="34136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3176" name="Google Shape;3176;p42"/>
          <p:cNvGrpSpPr/>
          <p:nvPr/>
        </p:nvGrpSpPr>
        <p:grpSpPr>
          <a:xfrm>
            <a:off x="7766829" y="1235926"/>
            <a:ext cx="3537517" cy="2480032"/>
            <a:chOff x="2106868" y="2103489"/>
            <a:chExt cx="3537517" cy="2480032"/>
          </a:xfrm>
        </p:grpSpPr>
        <p:grpSp>
          <p:nvGrpSpPr>
            <p:cNvPr id="3177" name="Google Shape;3177;p42"/>
            <p:cNvGrpSpPr/>
            <p:nvPr/>
          </p:nvGrpSpPr>
          <p:grpSpPr>
            <a:xfrm>
              <a:off x="2106980" y="2103489"/>
              <a:ext cx="3537292" cy="1239932"/>
              <a:chOff x="4053293" y="687139"/>
              <a:chExt cx="3537292" cy="1239932"/>
            </a:xfrm>
          </p:grpSpPr>
          <p:grpSp>
            <p:nvGrpSpPr>
              <p:cNvPr id="3178" name="Google Shape;3178;p42"/>
              <p:cNvGrpSpPr/>
              <p:nvPr/>
            </p:nvGrpSpPr>
            <p:grpSpPr>
              <a:xfrm>
                <a:off x="4053293" y="687139"/>
                <a:ext cx="1768767" cy="1239932"/>
                <a:chOff x="5448325" y="1433150"/>
                <a:chExt cx="2742700" cy="1919400"/>
              </a:xfrm>
            </p:grpSpPr>
            <p:sp>
              <p:nvSpPr>
                <p:cNvPr id="3179" name="Google Shape;3179;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0" name="Google Shape;3180;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1" name="Google Shape;3181;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2" name="Google Shape;3182;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3" name="Google Shape;3183;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4" name="Google Shape;3184;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5" name="Google Shape;3185;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6" name="Google Shape;3186;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7" name="Google Shape;3187;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8" name="Google Shape;3188;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89" name="Google Shape;3189;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0" name="Google Shape;3190;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1" name="Google Shape;3191;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2" name="Google Shape;3192;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3" name="Google Shape;3193;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4" name="Google Shape;3194;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5" name="Google Shape;3195;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6" name="Google Shape;3196;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7" name="Google Shape;3197;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8" name="Google Shape;3198;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199" name="Google Shape;3199;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0" name="Google Shape;3200;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1" name="Google Shape;3201;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2" name="Google Shape;3202;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3" name="Google Shape;3203;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4" name="Google Shape;3204;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5" name="Google Shape;3205;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6" name="Google Shape;3206;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7" name="Google Shape;3207;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8" name="Google Shape;3208;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09" name="Google Shape;3209;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0" name="Google Shape;3210;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1" name="Google Shape;3211;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2" name="Google Shape;3212;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3" name="Google Shape;3213;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4" name="Google Shape;3214;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5" name="Google Shape;3215;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6" name="Google Shape;3216;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7" name="Google Shape;3217;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8" name="Google Shape;3218;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19" name="Google Shape;3219;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0" name="Google Shape;3220;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1" name="Google Shape;3221;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2" name="Google Shape;3222;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3" name="Google Shape;3223;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4" name="Google Shape;3224;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5" name="Google Shape;3225;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6" name="Google Shape;3226;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7" name="Google Shape;3227;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8" name="Google Shape;3228;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29" name="Google Shape;3229;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0" name="Google Shape;3230;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1" name="Google Shape;3231;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2" name="Google Shape;3232;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3" name="Google Shape;3233;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4" name="Google Shape;3234;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5" name="Google Shape;3235;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6" name="Google Shape;3236;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7" name="Google Shape;3237;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8" name="Google Shape;3238;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39" name="Google Shape;3239;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40" name="Google Shape;3240;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41" name="Google Shape;3241;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42" name="Google Shape;3242;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43" name="Google Shape;3243;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44" name="Google Shape;3244;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45" name="Google Shape;3245;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46" name="Google Shape;3246;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47" name="Google Shape;3247;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48" name="Google Shape;3248;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249" name="Google Shape;3249;p42"/>
              <p:cNvGrpSpPr/>
              <p:nvPr/>
            </p:nvGrpSpPr>
            <p:grpSpPr>
              <a:xfrm>
                <a:off x="5821818" y="687139"/>
                <a:ext cx="1768767" cy="1239932"/>
                <a:chOff x="5448325" y="1433150"/>
                <a:chExt cx="2742700" cy="1919400"/>
              </a:xfrm>
            </p:grpSpPr>
            <p:sp>
              <p:nvSpPr>
                <p:cNvPr id="3250" name="Google Shape;325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51" name="Google Shape;325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52" name="Google Shape;325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53" name="Google Shape;325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54" name="Google Shape;325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55" name="Google Shape;325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56" name="Google Shape;325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57" name="Google Shape;325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58" name="Google Shape;325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59" name="Google Shape;325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0" name="Google Shape;326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1" name="Google Shape;326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2" name="Google Shape;326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3" name="Google Shape;326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4" name="Google Shape;326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5" name="Google Shape;326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6" name="Google Shape;326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7" name="Google Shape;326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8" name="Google Shape;326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69" name="Google Shape;326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0" name="Google Shape;327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1" name="Google Shape;327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2" name="Google Shape;327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3" name="Google Shape;327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4" name="Google Shape;327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5" name="Google Shape;327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6" name="Google Shape;327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7" name="Google Shape;327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8" name="Google Shape;327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79" name="Google Shape;327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0" name="Google Shape;328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1" name="Google Shape;328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2" name="Google Shape;328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3" name="Google Shape;328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4" name="Google Shape;328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5" name="Google Shape;328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6" name="Google Shape;328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7" name="Google Shape;328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8" name="Google Shape;328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89" name="Google Shape;328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0" name="Google Shape;329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1" name="Google Shape;329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2" name="Google Shape;329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3" name="Google Shape;329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4" name="Google Shape;329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5" name="Google Shape;329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6" name="Google Shape;329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7" name="Google Shape;329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8" name="Google Shape;329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299" name="Google Shape;329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0" name="Google Shape;330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1" name="Google Shape;330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2" name="Google Shape;330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3" name="Google Shape;330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4" name="Google Shape;330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5" name="Google Shape;330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6" name="Google Shape;330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7" name="Google Shape;330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8" name="Google Shape;330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09" name="Google Shape;330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0" name="Google Shape;331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1" name="Google Shape;331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2" name="Google Shape;331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3" name="Google Shape;331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4" name="Google Shape;331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5" name="Google Shape;331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6" name="Google Shape;331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7" name="Google Shape;331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8" name="Google Shape;331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19" name="Google Shape;331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3320" name="Google Shape;3320;p42"/>
            <p:cNvGrpSpPr/>
            <p:nvPr/>
          </p:nvGrpSpPr>
          <p:grpSpPr>
            <a:xfrm>
              <a:off x="2106868" y="3343589"/>
              <a:ext cx="3537517" cy="1239932"/>
              <a:chOff x="2636768" y="3167689"/>
              <a:chExt cx="3537517" cy="1239932"/>
            </a:xfrm>
          </p:grpSpPr>
          <p:grpSp>
            <p:nvGrpSpPr>
              <p:cNvPr id="3321" name="Google Shape;3321;p42"/>
              <p:cNvGrpSpPr/>
              <p:nvPr/>
            </p:nvGrpSpPr>
            <p:grpSpPr>
              <a:xfrm>
                <a:off x="2636768" y="3167689"/>
                <a:ext cx="1768767" cy="1239932"/>
                <a:chOff x="5448325" y="1433150"/>
                <a:chExt cx="2742700" cy="1919400"/>
              </a:xfrm>
            </p:grpSpPr>
            <p:sp>
              <p:nvSpPr>
                <p:cNvPr id="3322" name="Google Shape;3322;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23" name="Google Shape;3323;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24" name="Google Shape;3324;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25" name="Google Shape;3325;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26" name="Google Shape;3326;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27" name="Google Shape;3327;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28" name="Google Shape;3328;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29" name="Google Shape;3329;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0" name="Google Shape;3330;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1" name="Google Shape;3331;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2" name="Google Shape;3332;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3" name="Google Shape;3333;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4" name="Google Shape;3334;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5" name="Google Shape;3335;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6" name="Google Shape;3336;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7" name="Google Shape;3337;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8" name="Google Shape;3338;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39" name="Google Shape;3339;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0" name="Google Shape;3340;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1" name="Google Shape;3341;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2" name="Google Shape;3342;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3" name="Google Shape;3343;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4" name="Google Shape;3344;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5" name="Google Shape;3345;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6" name="Google Shape;3346;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7" name="Google Shape;3347;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8" name="Google Shape;3348;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49" name="Google Shape;3349;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0" name="Google Shape;3350;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1" name="Google Shape;3351;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2" name="Google Shape;3352;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3" name="Google Shape;3353;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4" name="Google Shape;3354;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5" name="Google Shape;3355;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6" name="Google Shape;3356;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7" name="Google Shape;3357;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8" name="Google Shape;3358;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59" name="Google Shape;3359;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60" name="Google Shape;3360;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61" name="Google Shape;3361;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62" name="Google Shape;3362;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63" name="Google Shape;3363;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64" name="Google Shape;3364;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65" name="Google Shape;3365;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66" name="Google Shape;3366;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67" name="Google Shape;3367;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68" name="Google Shape;3368;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69" name="Google Shape;3369;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70" name="Google Shape;3370;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71" name="Google Shape;3371;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72" name="Google Shape;3372;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73" name="Google Shape;3373;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74" name="Google Shape;3374;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75" name="Google Shape;3375;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76" name="Google Shape;3376;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77" name="Google Shape;3377;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78" name="Google Shape;3378;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79" name="Google Shape;3379;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80" name="Google Shape;3380;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81" name="Google Shape;3381;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82" name="Google Shape;338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83" name="Google Shape;338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84" name="Google Shape;338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85" name="Google Shape;338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86" name="Google Shape;338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87" name="Google Shape;338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88" name="Google Shape;338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89" name="Google Shape;3389;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90" name="Google Shape;3390;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91" name="Google Shape;3391;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392" name="Google Shape;3392;p42"/>
              <p:cNvGrpSpPr/>
              <p:nvPr/>
            </p:nvGrpSpPr>
            <p:grpSpPr>
              <a:xfrm>
                <a:off x="4405518" y="3167689"/>
                <a:ext cx="1768767" cy="1239932"/>
                <a:chOff x="5448325" y="1433150"/>
                <a:chExt cx="2742700" cy="1919400"/>
              </a:xfrm>
            </p:grpSpPr>
            <p:sp>
              <p:nvSpPr>
                <p:cNvPr id="3393" name="Google Shape;3393;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94" name="Google Shape;3394;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95" name="Google Shape;3395;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96" name="Google Shape;3396;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97" name="Google Shape;3397;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98" name="Google Shape;3398;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399" name="Google Shape;3399;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00" name="Google Shape;3400;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01" name="Google Shape;3401;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02" name="Google Shape;3402;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03" name="Google Shape;3403;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04" name="Google Shape;3404;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05" name="Google Shape;3405;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06" name="Google Shape;3406;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07" name="Google Shape;3407;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08" name="Google Shape;3408;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09" name="Google Shape;3409;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10" name="Google Shape;3410;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11" name="Google Shape;3411;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12" name="Google Shape;3412;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13" name="Google Shape;3413;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14" name="Google Shape;3414;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15" name="Google Shape;3415;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16" name="Google Shape;3416;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17" name="Google Shape;3417;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18" name="Google Shape;3418;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19" name="Google Shape;3419;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20" name="Google Shape;3420;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21" name="Google Shape;3421;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22" name="Google Shape;3422;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23" name="Google Shape;3423;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24" name="Google Shape;3424;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25" name="Google Shape;3425;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26" name="Google Shape;3426;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27" name="Google Shape;3427;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28" name="Google Shape;3428;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29" name="Google Shape;3429;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30" name="Google Shape;3430;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31" name="Google Shape;3431;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32" name="Google Shape;3432;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33" name="Google Shape;3433;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34" name="Google Shape;3434;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35" name="Google Shape;3435;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36" name="Google Shape;3436;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37" name="Google Shape;3437;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38" name="Google Shape;3438;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39" name="Google Shape;3439;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0" name="Google Shape;3440;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1" name="Google Shape;3441;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2" name="Google Shape;3442;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3" name="Google Shape;3443;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4" name="Google Shape;3444;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5" name="Google Shape;3445;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6" name="Google Shape;3446;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7" name="Google Shape;3447;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8" name="Google Shape;3448;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49" name="Google Shape;3449;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0" name="Google Shape;3450;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1" name="Google Shape;3451;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2" name="Google Shape;3452;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3" name="Google Shape;345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4" name="Google Shape;345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5" name="Google Shape;345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6" name="Google Shape;345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7" name="Google Shape;345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8" name="Google Shape;345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59" name="Google Shape;345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60" name="Google Shape;3460;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61" name="Google Shape;3461;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62" name="Google Shape;3462;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nvGrpSpPr>
          <p:cNvPr id="3463" name="Google Shape;3463;p42"/>
          <p:cNvGrpSpPr/>
          <p:nvPr/>
        </p:nvGrpSpPr>
        <p:grpSpPr>
          <a:xfrm>
            <a:off x="-2" y="176014"/>
            <a:ext cx="3537517" cy="2480032"/>
            <a:chOff x="-7" y="-109736"/>
            <a:chExt cx="3537517" cy="2480032"/>
          </a:xfrm>
        </p:grpSpPr>
        <p:grpSp>
          <p:nvGrpSpPr>
            <p:cNvPr id="3464" name="Google Shape;3464;p42"/>
            <p:cNvGrpSpPr/>
            <p:nvPr/>
          </p:nvGrpSpPr>
          <p:grpSpPr>
            <a:xfrm>
              <a:off x="-7" y="-109736"/>
              <a:ext cx="3537517" cy="2480032"/>
              <a:chOff x="2106868" y="2103489"/>
              <a:chExt cx="3537517" cy="2480032"/>
            </a:xfrm>
          </p:grpSpPr>
          <p:grpSp>
            <p:nvGrpSpPr>
              <p:cNvPr id="3465" name="Google Shape;3465;p42"/>
              <p:cNvGrpSpPr/>
              <p:nvPr/>
            </p:nvGrpSpPr>
            <p:grpSpPr>
              <a:xfrm>
                <a:off x="2106980" y="2103489"/>
                <a:ext cx="3537292" cy="1239932"/>
                <a:chOff x="4053293" y="687139"/>
                <a:chExt cx="3537292" cy="1239932"/>
              </a:xfrm>
            </p:grpSpPr>
            <p:grpSp>
              <p:nvGrpSpPr>
                <p:cNvPr id="3466" name="Google Shape;3466;p42"/>
                <p:cNvGrpSpPr/>
                <p:nvPr/>
              </p:nvGrpSpPr>
              <p:grpSpPr>
                <a:xfrm>
                  <a:off x="4053293" y="687139"/>
                  <a:ext cx="1768767" cy="1239932"/>
                  <a:chOff x="5448325" y="1433150"/>
                  <a:chExt cx="2742700" cy="1919400"/>
                </a:xfrm>
              </p:grpSpPr>
              <p:sp>
                <p:nvSpPr>
                  <p:cNvPr id="3467" name="Google Shape;346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68" name="Google Shape;346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69" name="Google Shape;346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0" name="Google Shape;347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1" name="Google Shape;347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2" name="Google Shape;347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3" name="Google Shape;347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4" name="Google Shape;347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5" name="Google Shape;347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6" name="Google Shape;347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7" name="Google Shape;347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8" name="Google Shape;347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79" name="Google Shape;347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0" name="Google Shape;348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1" name="Google Shape;348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2" name="Google Shape;348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3" name="Google Shape;348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4" name="Google Shape;348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5" name="Google Shape;348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6" name="Google Shape;348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7" name="Google Shape;348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8" name="Google Shape;348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89" name="Google Shape;348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0" name="Google Shape;349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1" name="Google Shape;349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2" name="Google Shape;349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3" name="Google Shape;349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4" name="Google Shape;349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5" name="Google Shape;349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6" name="Google Shape;349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7" name="Google Shape;349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8" name="Google Shape;349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499" name="Google Shape;349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0" name="Google Shape;350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1" name="Google Shape;350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2" name="Google Shape;350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3" name="Google Shape;350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4" name="Google Shape;350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5" name="Google Shape;350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6" name="Google Shape;350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7" name="Google Shape;350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8" name="Google Shape;350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09" name="Google Shape;350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0" name="Google Shape;351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1" name="Google Shape;351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2" name="Google Shape;351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3" name="Google Shape;351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4" name="Google Shape;351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5" name="Google Shape;351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6" name="Google Shape;351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7" name="Google Shape;351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8" name="Google Shape;351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19" name="Google Shape;351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0" name="Google Shape;352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1" name="Google Shape;352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2" name="Google Shape;352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3" name="Google Shape;352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4" name="Google Shape;352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5" name="Google Shape;352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6" name="Google Shape;352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7" name="Google Shape;352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8" name="Google Shape;352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29" name="Google Shape;352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30" name="Google Shape;353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31" name="Google Shape;353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32" name="Google Shape;353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33" name="Google Shape;353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34" name="Google Shape;353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35" name="Google Shape;353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36" name="Google Shape;353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537" name="Google Shape;3537;p42"/>
                <p:cNvGrpSpPr/>
                <p:nvPr/>
              </p:nvGrpSpPr>
              <p:grpSpPr>
                <a:xfrm>
                  <a:off x="5821818" y="687139"/>
                  <a:ext cx="1768767" cy="1239932"/>
                  <a:chOff x="5448325" y="1433150"/>
                  <a:chExt cx="2742700" cy="1919400"/>
                </a:xfrm>
              </p:grpSpPr>
              <p:sp>
                <p:nvSpPr>
                  <p:cNvPr id="3538" name="Google Shape;353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39" name="Google Shape;353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40" name="Google Shape;354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41" name="Google Shape;354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42" name="Google Shape;354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43" name="Google Shape;354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44" name="Google Shape;354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45" name="Google Shape;354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46" name="Google Shape;354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47" name="Google Shape;354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48" name="Google Shape;354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49" name="Google Shape;354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0" name="Google Shape;355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1" name="Google Shape;355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2" name="Google Shape;355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3" name="Google Shape;355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4" name="Google Shape;355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5" name="Google Shape;355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6" name="Google Shape;355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7" name="Google Shape;355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8" name="Google Shape;355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59" name="Google Shape;355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60" name="Google Shape;356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61" name="Google Shape;356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62" name="Google Shape;356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63" name="Google Shape;356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64" name="Google Shape;356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65" name="Google Shape;356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66" name="Google Shape;356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67" name="Google Shape;356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68" name="Google Shape;356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69" name="Google Shape;356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70" name="Google Shape;357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71" name="Google Shape;357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72" name="Google Shape;357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73" name="Google Shape;357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74" name="Google Shape;357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75" name="Google Shape;357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76" name="Google Shape;357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77" name="Google Shape;357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78" name="Google Shape;357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79" name="Google Shape;357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80" name="Google Shape;358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81" name="Google Shape;358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82" name="Google Shape;358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83" name="Google Shape;358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84" name="Google Shape;358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85" name="Google Shape;358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86" name="Google Shape;358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87" name="Google Shape;358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88" name="Google Shape;358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89" name="Google Shape;358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90" name="Google Shape;359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91" name="Google Shape;359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92" name="Google Shape;359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93" name="Google Shape;359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94" name="Google Shape;359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95" name="Google Shape;359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96" name="Google Shape;359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97" name="Google Shape;359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98" name="Google Shape;359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599" name="Google Shape;359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00" name="Google Shape;360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01" name="Google Shape;360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02" name="Google Shape;360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03" name="Google Shape;360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04" name="Google Shape;360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05" name="Google Shape;360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06" name="Google Shape;360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07" name="Google Shape;360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3608" name="Google Shape;3608;p42"/>
              <p:cNvGrpSpPr/>
              <p:nvPr/>
            </p:nvGrpSpPr>
            <p:grpSpPr>
              <a:xfrm>
                <a:off x="2106868" y="3343589"/>
                <a:ext cx="3537517" cy="1239932"/>
                <a:chOff x="2636768" y="3167689"/>
                <a:chExt cx="3537517" cy="1239932"/>
              </a:xfrm>
            </p:grpSpPr>
            <p:grpSp>
              <p:nvGrpSpPr>
                <p:cNvPr id="3609" name="Google Shape;3609;p42"/>
                <p:cNvGrpSpPr/>
                <p:nvPr/>
              </p:nvGrpSpPr>
              <p:grpSpPr>
                <a:xfrm>
                  <a:off x="2636768" y="3167689"/>
                  <a:ext cx="1768767" cy="1239932"/>
                  <a:chOff x="5448325" y="1433150"/>
                  <a:chExt cx="2742700" cy="1919400"/>
                </a:xfrm>
              </p:grpSpPr>
              <p:sp>
                <p:nvSpPr>
                  <p:cNvPr id="3610" name="Google Shape;3610;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11" name="Google Shape;3611;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12" name="Google Shape;3612;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13" name="Google Shape;3613;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14" name="Google Shape;3614;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15" name="Google Shape;3615;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16" name="Google Shape;3616;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17" name="Google Shape;3617;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18" name="Google Shape;3618;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19" name="Google Shape;3619;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20" name="Google Shape;3620;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21" name="Google Shape;3621;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22" name="Google Shape;3622;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23" name="Google Shape;3623;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24" name="Google Shape;3624;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25" name="Google Shape;3625;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26" name="Google Shape;3626;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27" name="Google Shape;3627;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28" name="Google Shape;3628;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29" name="Google Shape;3629;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30" name="Google Shape;3630;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31" name="Google Shape;3631;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32" name="Google Shape;3632;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33" name="Google Shape;3633;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34" name="Google Shape;3634;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35" name="Google Shape;3635;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36" name="Google Shape;3636;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37" name="Google Shape;3637;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38" name="Google Shape;3638;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39" name="Google Shape;3639;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40" name="Google Shape;3640;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41" name="Google Shape;3641;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42" name="Google Shape;3642;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43" name="Google Shape;3643;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44" name="Google Shape;3644;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45" name="Google Shape;3645;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46" name="Google Shape;3646;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47" name="Google Shape;3647;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48" name="Google Shape;3648;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49" name="Google Shape;3649;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50" name="Google Shape;3650;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51" name="Google Shape;3651;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52" name="Google Shape;3652;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53" name="Google Shape;3653;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54" name="Google Shape;3654;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55" name="Google Shape;3655;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56" name="Google Shape;3656;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57" name="Google Shape;3657;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58" name="Google Shape;3658;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59" name="Google Shape;3659;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60" name="Google Shape;3660;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61" name="Google Shape;3661;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62" name="Google Shape;3662;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63" name="Google Shape;3663;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64" name="Google Shape;3664;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65" name="Google Shape;3665;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66" name="Google Shape;3666;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67" name="Google Shape;3667;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68" name="Google Shape;3668;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69" name="Google Shape;3669;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70" name="Google Shape;367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71" name="Google Shape;367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72" name="Google Shape;367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73" name="Google Shape;367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74" name="Google Shape;367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75" name="Google Shape;367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76" name="Google Shape;367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77" name="Google Shape;3677;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78" name="Google Shape;3678;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79" name="Google Shape;3679;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680" name="Google Shape;3680;p42"/>
                <p:cNvGrpSpPr/>
                <p:nvPr/>
              </p:nvGrpSpPr>
              <p:grpSpPr>
                <a:xfrm>
                  <a:off x="4405518" y="3167689"/>
                  <a:ext cx="1768767" cy="1239932"/>
                  <a:chOff x="5448325" y="1433150"/>
                  <a:chExt cx="2742700" cy="1919400"/>
                </a:xfrm>
              </p:grpSpPr>
              <p:sp>
                <p:nvSpPr>
                  <p:cNvPr id="3681" name="Google Shape;3681;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82" name="Google Shape;3682;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83" name="Google Shape;3683;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84" name="Google Shape;3684;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85" name="Google Shape;3685;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86" name="Google Shape;3686;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87" name="Google Shape;3687;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88" name="Google Shape;3688;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89" name="Google Shape;3689;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90" name="Google Shape;3690;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91" name="Google Shape;3691;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92" name="Google Shape;3692;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93" name="Google Shape;3693;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94" name="Google Shape;3694;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95" name="Google Shape;3695;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96" name="Google Shape;3696;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97" name="Google Shape;3697;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98" name="Google Shape;3698;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699" name="Google Shape;3699;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00" name="Google Shape;3700;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01" name="Google Shape;3701;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02" name="Google Shape;3702;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03" name="Google Shape;3703;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04" name="Google Shape;3704;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05" name="Google Shape;3705;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06" name="Google Shape;3706;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07" name="Google Shape;3707;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08" name="Google Shape;3708;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09" name="Google Shape;3709;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10" name="Google Shape;3710;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11" name="Google Shape;3711;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12" name="Google Shape;3712;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13" name="Google Shape;3713;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14" name="Google Shape;3714;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15" name="Google Shape;3715;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16" name="Google Shape;3716;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17" name="Google Shape;3717;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18" name="Google Shape;3718;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19" name="Google Shape;3719;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20" name="Google Shape;3720;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21" name="Google Shape;3721;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22" name="Google Shape;3722;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23" name="Google Shape;3723;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24" name="Google Shape;3724;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25" name="Google Shape;3725;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26" name="Google Shape;3726;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27" name="Google Shape;3727;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28" name="Google Shape;3728;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29" name="Google Shape;3729;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30" name="Google Shape;3730;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31" name="Google Shape;3731;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32" name="Google Shape;3732;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33" name="Google Shape;3733;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34" name="Google Shape;3734;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35" name="Google Shape;3735;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36" name="Google Shape;3736;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37" name="Google Shape;3737;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38" name="Google Shape;3738;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39" name="Google Shape;3739;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40" name="Google Shape;3740;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41" name="Google Shape;3741;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42" name="Google Shape;3742;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43" name="Google Shape;3743;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44" name="Google Shape;3744;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45" name="Google Shape;3745;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46" name="Google Shape;3746;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47" name="Google Shape;3747;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48" name="Google Shape;3748;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49" name="Google Shape;3749;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50" name="Google Shape;3750;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nvGrpSpPr>
            <p:cNvPr id="3751" name="Google Shape;3751;p42"/>
            <p:cNvGrpSpPr/>
            <p:nvPr/>
          </p:nvGrpSpPr>
          <p:grpSpPr>
            <a:xfrm>
              <a:off x="1412225" y="948414"/>
              <a:ext cx="530093" cy="531450"/>
              <a:chOff x="1399900" y="1394664"/>
              <a:chExt cx="530093" cy="531450"/>
            </a:xfrm>
          </p:grpSpPr>
          <p:sp>
            <p:nvSpPr>
              <p:cNvPr id="3752" name="Google Shape;3752;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53" name="Google Shape;3753;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54" name="Google Shape;3754;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55" name="Google Shape;3755;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56" name="Google Shape;3756;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57" name="Google Shape;3757;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58" name="Google Shape;3758;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59" name="Google Shape;3759;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60" name="Google Shape;3760;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61" name="Google Shape;3761;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62" name="Google Shape;3762;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63" name="Google Shape;3763;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64" name="Google Shape;3764;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65" name="Google Shape;3765;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66" name="Google Shape;3766;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67" name="Google Shape;3767;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68" name="Google Shape;3768;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69" name="Google Shape;3769;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3770" name="Google Shape;3770;p42"/>
          <p:cNvGrpSpPr/>
          <p:nvPr/>
        </p:nvGrpSpPr>
        <p:grpSpPr>
          <a:xfrm>
            <a:off x="5348000" y="4606827"/>
            <a:ext cx="530093" cy="531450"/>
            <a:chOff x="1399900" y="1394664"/>
            <a:chExt cx="530093" cy="531450"/>
          </a:xfrm>
        </p:grpSpPr>
        <p:sp>
          <p:nvSpPr>
            <p:cNvPr id="3771" name="Google Shape;3771;p42"/>
            <p:cNvSpPr/>
            <p:nvPr/>
          </p:nvSpPr>
          <p:spPr>
            <a:xfrm>
              <a:off x="1399900" y="139467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72" name="Google Shape;3772;p42"/>
            <p:cNvSpPr/>
            <p:nvPr/>
          </p:nvSpPr>
          <p:spPr>
            <a:xfrm>
              <a:off x="15765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73" name="Google Shape;3773;p42"/>
            <p:cNvSpPr/>
            <p:nvPr/>
          </p:nvSpPr>
          <p:spPr>
            <a:xfrm>
              <a:off x="1753293" y="13946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74" name="Google Shape;3774;p42"/>
            <p:cNvSpPr/>
            <p:nvPr/>
          </p:nvSpPr>
          <p:spPr>
            <a:xfrm>
              <a:off x="1399900" y="157189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75" name="Google Shape;3775;p42"/>
            <p:cNvSpPr/>
            <p:nvPr/>
          </p:nvSpPr>
          <p:spPr>
            <a:xfrm>
              <a:off x="15765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76" name="Google Shape;3776;p42"/>
            <p:cNvSpPr/>
            <p:nvPr/>
          </p:nvSpPr>
          <p:spPr>
            <a:xfrm>
              <a:off x="1753293" y="157188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77" name="Google Shape;3777;p42"/>
            <p:cNvSpPr/>
            <p:nvPr/>
          </p:nvSpPr>
          <p:spPr>
            <a:xfrm>
              <a:off x="1399900" y="174882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78" name="Google Shape;3778;p42"/>
            <p:cNvSpPr/>
            <p:nvPr/>
          </p:nvSpPr>
          <p:spPr>
            <a:xfrm>
              <a:off x="1753293" y="1748827"/>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79" name="Google Shape;3779;p42"/>
            <p:cNvSpPr/>
            <p:nvPr/>
          </p:nvSpPr>
          <p:spPr>
            <a:xfrm>
              <a:off x="1576630" y="174911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80" name="Google Shape;3780;p42"/>
            <p:cNvSpPr/>
            <p:nvPr/>
          </p:nvSpPr>
          <p:spPr>
            <a:xfrm>
              <a:off x="1446238"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81" name="Google Shape;3781;p42"/>
            <p:cNvSpPr/>
            <p:nvPr/>
          </p:nvSpPr>
          <p:spPr>
            <a:xfrm>
              <a:off x="16229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82" name="Google Shape;3782;p42"/>
            <p:cNvSpPr/>
            <p:nvPr/>
          </p:nvSpPr>
          <p:spPr>
            <a:xfrm>
              <a:off x="1799650" y="14412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83" name="Google Shape;3783;p42"/>
            <p:cNvSpPr/>
            <p:nvPr/>
          </p:nvSpPr>
          <p:spPr>
            <a:xfrm>
              <a:off x="1446238" y="16182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84" name="Google Shape;3784;p42"/>
            <p:cNvSpPr/>
            <p:nvPr/>
          </p:nvSpPr>
          <p:spPr>
            <a:xfrm>
              <a:off x="144626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85" name="Google Shape;3785;p42"/>
            <p:cNvSpPr/>
            <p:nvPr/>
          </p:nvSpPr>
          <p:spPr>
            <a:xfrm>
              <a:off x="1622950" y="161840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86" name="Google Shape;3786;p42"/>
            <p:cNvSpPr/>
            <p:nvPr/>
          </p:nvSpPr>
          <p:spPr>
            <a:xfrm>
              <a:off x="1622950"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87" name="Google Shape;3787;p42"/>
            <p:cNvSpPr/>
            <p:nvPr/>
          </p:nvSpPr>
          <p:spPr>
            <a:xfrm>
              <a:off x="1799650" y="1618250"/>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88" name="Google Shape;3788;p42"/>
            <p:cNvSpPr/>
            <p:nvPr/>
          </p:nvSpPr>
          <p:spPr>
            <a:xfrm>
              <a:off x="1799713" y="179558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789" name="Google Shape;3789;p42"/>
          <p:cNvGrpSpPr/>
          <p:nvPr/>
        </p:nvGrpSpPr>
        <p:grpSpPr>
          <a:xfrm rot="5400000">
            <a:off x="1556756" y="4242550"/>
            <a:ext cx="1237821" cy="177133"/>
            <a:chOff x="5449025" y="3078350"/>
            <a:chExt cx="1919400" cy="274200"/>
          </a:xfrm>
        </p:grpSpPr>
        <p:sp>
          <p:nvSpPr>
            <p:cNvPr id="3790" name="Google Shape;379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91" name="Google Shape;379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92" name="Google Shape;379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93" name="Google Shape;379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94" name="Google Shape;379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95" name="Google Shape;379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96" name="Google Shape;379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3797" name="Google Shape;3797;p42"/>
          <p:cNvSpPr/>
          <p:nvPr/>
        </p:nvSpPr>
        <p:spPr>
          <a:xfrm>
            <a:off x="3014207" y="47840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98" name="Google Shape;3798;p42"/>
          <p:cNvSpPr/>
          <p:nvPr/>
        </p:nvSpPr>
        <p:spPr>
          <a:xfrm>
            <a:off x="4246470" y="2809351"/>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799" name="Google Shape;3799;p42"/>
          <p:cNvSpPr/>
          <p:nvPr/>
        </p:nvSpPr>
        <p:spPr>
          <a:xfrm>
            <a:off x="3293732" y="496116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00" name="Google Shape;3800;p42"/>
          <p:cNvSpPr/>
          <p:nvPr/>
        </p:nvSpPr>
        <p:spPr>
          <a:xfrm>
            <a:off x="3812270" y="28574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01" name="Google Shape;3801;p42"/>
          <p:cNvSpPr/>
          <p:nvPr/>
        </p:nvSpPr>
        <p:spPr>
          <a:xfrm>
            <a:off x="3537495" y="452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3802" name="Google Shape;3802;p42"/>
          <p:cNvGrpSpPr/>
          <p:nvPr/>
        </p:nvGrpSpPr>
        <p:grpSpPr>
          <a:xfrm>
            <a:off x="4315756" y="3139825"/>
            <a:ext cx="1237821" cy="1241133"/>
            <a:chOff x="2408969" y="2902913"/>
            <a:chExt cx="1237821" cy="1241133"/>
          </a:xfrm>
        </p:grpSpPr>
        <p:grpSp>
          <p:nvGrpSpPr>
            <p:cNvPr id="3803" name="Google Shape;3803;p42"/>
            <p:cNvGrpSpPr/>
            <p:nvPr/>
          </p:nvGrpSpPr>
          <p:grpSpPr>
            <a:xfrm>
              <a:off x="2408969" y="3258413"/>
              <a:ext cx="1237821" cy="177133"/>
              <a:chOff x="5449025" y="3078350"/>
              <a:chExt cx="1919400" cy="274200"/>
            </a:xfrm>
          </p:grpSpPr>
          <p:sp>
            <p:nvSpPr>
              <p:cNvPr id="3804" name="Google Shape;380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05" name="Google Shape;380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06" name="Google Shape;380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07" name="Google Shape;380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08" name="Google Shape;380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09" name="Google Shape;380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10" name="Google Shape;381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11" name="Google Shape;3811;p42"/>
            <p:cNvGrpSpPr/>
            <p:nvPr/>
          </p:nvGrpSpPr>
          <p:grpSpPr>
            <a:xfrm>
              <a:off x="2408969" y="3435538"/>
              <a:ext cx="1237821" cy="177133"/>
              <a:chOff x="5449025" y="3078350"/>
              <a:chExt cx="1919400" cy="274200"/>
            </a:xfrm>
          </p:grpSpPr>
          <p:sp>
            <p:nvSpPr>
              <p:cNvPr id="3812" name="Google Shape;381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13" name="Google Shape;381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14" name="Google Shape;381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15" name="Google Shape;381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16" name="Google Shape;381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17" name="Google Shape;381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18" name="Google Shape;381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19" name="Google Shape;3819;p42"/>
            <p:cNvGrpSpPr/>
            <p:nvPr/>
          </p:nvGrpSpPr>
          <p:grpSpPr>
            <a:xfrm>
              <a:off x="2408969" y="3612663"/>
              <a:ext cx="1237821" cy="177133"/>
              <a:chOff x="5449025" y="3078350"/>
              <a:chExt cx="1919400" cy="274200"/>
            </a:xfrm>
          </p:grpSpPr>
          <p:sp>
            <p:nvSpPr>
              <p:cNvPr id="3820" name="Google Shape;382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21" name="Google Shape;382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22" name="Google Shape;382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23" name="Google Shape;382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24" name="Google Shape;382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25" name="Google Shape;382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26" name="Google Shape;382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27" name="Google Shape;3827;p42"/>
            <p:cNvGrpSpPr/>
            <p:nvPr/>
          </p:nvGrpSpPr>
          <p:grpSpPr>
            <a:xfrm rot="5400000">
              <a:off x="2586094" y="3435538"/>
              <a:ext cx="1237821" cy="177133"/>
              <a:chOff x="5449025" y="3078350"/>
              <a:chExt cx="1919400" cy="274200"/>
            </a:xfrm>
          </p:grpSpPr>
          <p:sp>
            <p:nvSpPr>
              <p:cNvPr id="3828" name="Google Shape;382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29" name="Google Shape;382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30" name="Google Shape;383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31" name="Google Shape;383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32" name="Google Shape;383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33" name="Google Shape;383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34" name="Google Shape;383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35" name="Google Shape;3835;p42"/>
            <p:cNvGrpSpPr/>
            <p:nvPr/>
          </p:nvGrpSpPr>
          <p:grpSpPr>
            <a:xfrm rot="5400000">
              <a:off x="2408969" y="3435538"/>
              <a:ext cx="1237821" cy="177133"/>
              <a:chOff x="5449025" y="3078350"/>
              <a:chExt cx="1919400" cy="274200"/>
            </a:xfrm>
          </p:grpSpPr>
          <p:sp>
            <p:nvSpPr>
              <p:cNvPr id="3836" name="Google Shape;383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37" name="Google Shape;383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38" name="Google Shape;383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39" name="Google Shape;383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40" name="Google Shape;384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41" name="Google Shape;384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42" name="Google Shape;384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43" name="Google Shape;3843;p42"/>
            <p:cNvGrpSpPr/>
            <p:nvPr/>
          </p:nvGrpSpPr>
          <p:grpSpPr>
            <a:xfrm rot="5400000">
              <a:off x="2231844" y="3435538"/>
              <a:ext cx="1237821" cy="177133"/>
              <a:chOff x="5449025" y="3078350"/>
              <a:chExt cx="1919400" cy="274200"/>
            </a:xfrm>
          </p:grpSpPr>
          <p:sp>
            <p:nvSpPr>
              <p:cNvPr id="3844" name="Google Shape;3844;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45" name="Google Shape;3845;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46" name="Google Shape;3846;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47" name="Google Shape;3847;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48" name="Google Shape;3848;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49" name="Google Shape;3849;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50" name="Google Shape;3850;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51" name="Google Shape;3851;p42"/>
            <p:cNvGrpSpPr/>
            <p:nvPr/>
          </p:nvGrpSpPr>
          <p:grpSpPr>
            <a:xfrm>
              <a:off x="2408969" y="3081288"/>
              <a:ext cx="1237821" cy="177133"/>
              <a:chOff x="5449025" y="3078350"/>
              <a:chExt cx="1919400" cy="274200"/>
            </a:xfrm>
          </p:grpSpPr>
          <p:sp>
            <p:nvSpPr>
              <p:cNvPr id="3852" name="Google Shape;3852;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53" name="Google Shape;3853;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54" name="Google Shape;3854;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55" name="Google Shape;3855;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56" name="Google Shape;3856;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57" name="Google Shape;3857;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58" name="Google Shape;3858;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59" name="Google Shape;3859;p42"/>
            <p:cNvGrpSpPr/>
            <p:nvPr/>
          </p:nvGrpSpPr>
          <p:grpSpPr>
            <a:xfrm>
              <a:off x="2408969" y="2902913"/>
              <a:ext cx="1237821" cy="177133"/>
              <a:chOff x="5449025" y="3078350"/>
              <a:chExt cx="1919400" cy="274200"/>
            </a:xfrm>
          </p:grpSpPr>
          <p:sp>
            <p:nvSpPr>
              <p:cNvPr id="3860" name="Google Shape;3860;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61" name="Google Shape;3861;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62" name="Google Shape;3862;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63" name="Google Shape;3863;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64" name="Google Shape;3864;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65" name="Google Shape;3865;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66" name="Google Shape;3866;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67" name="Google Shape;3867;p42"/>
            <p:cNvGrpSpPr/>
            <p:nvPr/>
          </p:nvGrpSpPr>
          <p:grpSpPr>
            <a:xfrm>
              <a:off x="2408969" y="3789788"/>
              <a:ext cx="1237821" cy="177133"/>
              <a:chOff x="5449025" y="3078350"/>
              <a:chExt cx="1919400" cy="274200"/>
            </a:xfrm>
          </p:grpSpPr>
          <p:sp>
            <p:nvSpPr>
              <p:cNvPr id="3868" name="Google Shape;386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69" name="Google Shape;386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70" name="Google Shape;387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71" name="Google Shape;387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72" name="Google Shape;387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73" name="Google Shape;387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74" name="Google Shape;387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75" name="Google Shape;3875;p42"/>
            <p:cNvGrpSpPr/>
            <p:nvPr/>
          </p:nvGrpSpPr>
          <p:grpSpPr>
            <a:xfrm>
              <a:off x="2408969" y="3966913"/>
              <a:ext cx="1237821" cy="177133"/>
              <a:chOff x="5449025" y="3078350"/>
              <a:chExt cx="1919400" cy="274200"/>
            </a:xfrm>
          </p:grpSpPr>
          <p:sp>
            <p:nvSpPr>
              <p:cNvPr id="3876" name="Google Shape;3876;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77" name="Google Shape;3877;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78" name="Google Shape;3878;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79" name="Google Shape;3879;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80" name="Google Shape;3880;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81" name="Google Shape;3881;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82" name="Google Shape;3882;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83" name="Google Shape;3883;p42"/>
            <p:cNvGrpSpPr/>
            <p:nvPr/>
          </p:nvGrpSpPr>
          <p:grpSpPr>
            <a:xfrm>
              <a:off x="2585493" y="3080102"/>
              <a:ext cx="176700" cy="177000"/>
              <a:chOff x="3832268" y="4133839"/>
              <a:chExt cx="176700" cy="177000"/>
            </a:xfrm>
          </p:grpSpPr>
          <p:sp>
            <p:nvSpPr>
              <p:cNvPr id="3884" name="Google Shape;388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85" name="Google Shape;388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86" name="Google Shape;3886;p42"/>
            <p:cNvGrpSpPr/>
            <p:nvPr/>
          </p:nvGrpSpPr>
          <p:grpSpPr>
            <a:xfrm>
              <a:off x="2939530" y="3080102"/>
              <a:ext cx="176700" cy="177000"/>
              <a:chOff x="3832268" y="4133839"/>
              <a:chExt cx="176700" cy="177000"/>
            </a:xfrm>
          </p:grpSpPr>
          <p:sp>
            <p:nvSpPr>
              <p:cNvPr id="3887" name="Google Shape;388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88" name="Google Shape;388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89" name="Google Shape;3889;p42"/>
            <p:cNvGrpSpPr/>
            <p:nvPr/>
          </p:nvGrpSpPr>
          <p:grpSpPr>
            <a:xfrm>
              <a:off x="3293793" y="3080102"/>
              <a:ext cx="176700" cy="177000"/>
              <a:chOff x="3832268" y="4133839"/>
              <a:chExt cx="176700" cy="177000"/>
            </a:xfrm>
          </p:grpSpPr>
          <p:sp>
            <p:nvSpPr>
              <p:cNvPr id="3890" name="Google Shape;389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91" name="Google Shape;389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92" name="Google Shape;3892;p42"/>
            <p:cNvGrpSpPr/>
            <p:nvPr/>
          </p:nvGrpSpPr>
          <p:grpSpPr>
            <a:xfrm>
              <a:off x="2585493" y="3435602"/>
              <a:ext cx="176700" cy="177000"/>
              <a:chOff x="3832268" y="4133839"/>
              <a:chExt cx="176700" cy="177000"/>
            </a:xfrm>
          </p:grpSpPr>
          <p:sp>
            <p:nvSpPr>
              <p:cNvPr id="3893" name="Google Shape;389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94" name="Google Shape;389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95" name="Google Shape;3895;p42"/>
            <p:cNvGrpSpPr/>
            <p:nvPr/>
          </p:nvGrpSpPr>
          <p:grpSpPr>
            <a:xfrm>
              <a:off x="2939518" y="3434939"/>
              <a:ext cx="176700" cy="177000"/>
              <a:chOff x="3832268" y="4133839"/>
              <a:chExt cx="176700" cy="177000"/>
            </a:xfrm>
          </p:grpSpPr>
          <p:sp>
            <p:nvSpPr>
              <p:cNvPr id="3896" name="Google Shape;3896;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897" name="Google Shape;3897;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898" name="Google Shape;3898;p42"/>
            <p:cNvGrpSpPr/>
            <p:nvPr/>
          </p:nvGrpSpPr>
          <p:grpSpPr>
            <a:xfrm>
              <a:off x="3293568" y="3434939"/>
              <a:ext cx="176700" cy="177000"/>
              <a:chOff x="3832268" y="4133839"/>
              <a:chExt cx="176700" cy="177000"/>
            </a:xfrm>
          </p:grpSpPr>
          <p:sp>
            <p:nvSpPr>
              <p:cNvPr id="3899" name="Google Shape;3899;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00" name="Google Shape;3900;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901" name="Google Shape;3901;p42"/>
            <p:cNvGrpSpPr/>
            <p:nvPr/>
          </p:nvGrpSpPr>
          <p:grpSpPr>
            <a:xfrm>
              <a:off x="3293793" y="3790514"/>
              <a:ext cx="176700" cy="177000"/>
              <a:chOff x="3832268" y="4133839"/>
              <a:chExt cx="176700" cy="177000"/>
            </a:xfrm>
          </p:grpSpPr>
          <p:sp>
            <p:nvSpPr>
              <p:cNvPr id="3902" name="Google Shape;390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03" name="Google Shape;390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904" name="Google Shape;3904;p42"/>
            <p:cNvGrpSpPr/>
            <p:nvPr/>
          </p:nvGrpSpPr>
          <p:grpSpPr>
            <a:xfrm>
              <a:off x="2939518" y="3789789"/>
              <a:ext cx="176700" cy="177000"/>
              <a:chOff x="3832268" y="4133839"/>
              <a:chExt cx="176700" cy="177000"/>
            </a:xfrm>
          </p:grpSpPr>
          <p:sp>
            <p:nvSpPr>
              <p:cNvPr id="3905" name="Google Shape;390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06" name="Google Shape;390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907" name="Google Shape;3907;p42"/>
            <p:cNvGrpSpPr/>
            <p:nvPr/>
          </p:nvGrpSpPr>
          <p:grpSpPr>
            <a:xfrm>
              <a:off x="2585268" y="3789864"/>
              <a:ext cx="176700" cy="177000"/>
              <a:chOff x="3832268" y="4133839"/>
              <a:chExt cx="176700" cy="177000"/>
            </a:xfrm>
          </p:grpSpPr>
          <p:sp>
            <p:nvSpPr>
              <p:cNvPr id="3908" name="Google Shape;390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09" name="Google Shape;390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3910" name="Google Shape;3910;p42"/>
          <p:cNvGrpSpPr/>
          <p:nvPr/>
        </p:nvGrpSpPr>
        <p:grpSpPr>
          <a:xfrm>
            <a:off x="3989104" y="176001"/>
            <a:ext cx="3537517" cy="2480032"/>
            <a:chOff x="3989093" y="-109749"/>
            <a:chExt cx="3537517" cy="2480032"/>
          </a:xfrm>
        </p:grpSpPr>
        <p:grpSp>
          <p:nvGrpSpPr>
            <p:cNvPr id="3911" name="Google Shape;3911;p42"/>
            <p:cNvGrpSpPr/>
            <p:nvPr/>
          </p:nvGrpSpPr>
          <p:grpSpPr>
            <a:xfrm>
              <a:off x="3989093" y="-109749"/>
              <a:ext cx="3537517" cy="2480032"/>
              <a:chOff x="2106868" y="2103489"/>
              <a:chExt cx="3537517" cy="2480032"/>
            </a:xfrm>
          </p:grpSpPr>
          <p:grpSp>
            <p:nvGrpSpPr>
              <p:cNvPr id="3912" name="Google Shape;3912;p42"/>
              <p:cNvGrpSpPr/>
              <p:nvPr/>
            </p:nvGrpSpPr>
            <p:grpSpPr>
              <a:xfrm>
                <a:off x="2106980" y="2103489"/>
                <a:ext cx="3537292" cy="1239932"/>
                <a:chOff x="4053293" y="687139"/>
                <a:chExt cx="3537292" cy="1239932"/>
              </a:xfrm>
            </p:grpSpPr>
            <p:grpSp>
              <p:nvGrpSpPr>
                <p:cNvPr id="3913" name="Google Shape;3913;p42"/>
                <p:cNvGrpSpPr/>
                <p:nvPr/>
              </p:nvGrpSpPr>
              <p:grpSpPr>
                <a:xfrm>
                  <a:off x="4053293" y="687139"/>
                  <a:ext cx="1768767" cy="1239932"/>
                  <a:chOff x="5448325" y="1433150"/>
                  <a:chExt cx="2742700" cy="1919400"/>
                </a:xfrm>
              </p:grpSpPr>
              <p:sp>
                <p:nvSpPr>
                  <p:cNvPr id="3914" name="Google Shape;3914;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15" name="Google Shape;3915;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16" name="Google Shape;3916;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17" name="Google Shape;3917;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18" name="Google Shape;3918;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19" name="Google Shape;3919;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20" name="Google Shape;3920;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21" name="Google Shape;3921;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22" name="Google Shape;3922;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23" name="Google Shape;3923;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24" name="Google Shape;3924;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25" name="Google Shape;3925;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26" name="Google Shape;3926;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27" name="Google Shape;3927;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28" name="Google Shape;3928;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29" name="Google Shape;3929;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30" name="Google Shape;3930;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31" name="Google Shape;3931;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32" name="Google Shape;3932;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33" name="Google Shape;3933;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34" name="Google Shape;3934;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35" name="Google Shape;3935;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36" name="Google Shape;3936;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37" name="Google Shape;3937;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38" name="Google Shape;3938;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39" name="Google Shape;3939;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40" name="Google Shape;3940;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41" name="Google Shape;3941;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42" name="Google Shape;3942;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43" name="Google Shape;3943;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44" name="Google Shape;3944;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45" name="Google Shape;3945;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46" name="Google Shape;3946;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47" name="Google Shape;3947;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48" name="Google Shape;3948;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49" name="Google Shape;3949;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50" name="Google Shape;3950;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51" name="Google Shape;3951;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52" name="Google Shape;3952;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53" name="Google Shape;3953;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54" name="Google Shape;3954;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55" name="Google Shape;3955;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56" name="Google Shape;3956;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57" name="Google Shape;3957;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58" name="Google Shape;3958;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59" name="Google Shape;3959;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60" name="Google Shape;3960;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61" name="Google Shape;3961;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62" name="Google Shape;3962;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63" name="Google Shape;3963;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64" name="Google Shape;3964;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65" name="Google Shape;3965;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66" name="Google Shape;3966;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67" name="Google Shape;3967;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68" name="Google Shape;3968;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69" name="Google Shape;3969;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70" name="Google Shape;3970;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71" name="Google Shape;3971;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72" name="Google Shape;3972;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73" name="Google Shape;3973;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74" name="Google Shape;3974;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75" name="Google Shape;3975;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76" name="Google Shape;3976;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77" name="Google Shape;3977;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78" name="Google Shape;3978;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79" name="Google Shape;3979;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80" name="Google Shape;3980;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81" name="Google Shape;3981;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82" name="Google Shape;3982;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83" name="Google Shape;3983;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3984" name="Google Shape;3984;p42"/>
                <p:cNvGrpSpPr/>
                <p:nvPr/>
              </p:nvGrpSpPr>
              <p:grpSpPr>
                <a:xfrm>
                  <a:off x="5821818" y="687139"/>
                  <a:ext cx="1768767" cy="1239932"/>
                  <a:chOff x="5448325" y="1433150"/>
                  <a:chExt cx="2742700" cy="1919400"/>
                </a:xfrm>
              </p:grpSpPr>
              <p:sp>
                <p:nvSpPr>
                  <p:cNvPr id="3985" name="Google Shape;3985;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86" name="Google Shape;3986;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87" name="Google Shape;3987;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88" name="Google Shape;3988;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89" name="Google Shape;3989;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90" name="Google Shape;3990;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91" name="Google Shape;3991;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92" name="Google Shape;3992;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93" name="Google Shape;3993;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94" name="Google Shape;3994;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95" name="Google Shape;3995;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96" name="Google Shape;3996;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97" name="Google Shape;3997;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98" name="Google Shape;3998;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3999" name="Google Shape;3999;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00" name="Google Shape;4000;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01" name="Google Shape;4001;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02" name="Google Shape;4002;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03" name="Google Shape;4003;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04" name="Google Shape;4004;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05" name="Google Shape;4005;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06" name="Google Shape;4006;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07" name="Google Shape;4007;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08" name="Google Shape;4008;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09" name="Google Shape;4009;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10" name="Google Shape;4010;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11" name="Google Shape;4011;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12" name="Google Shape;4012;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13" name="Google Shape;4013;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14" name="Google Shape;4014;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15" name="Google Shape;4015;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16" name="Google Shape;4016;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17" name="Google Shape;4017;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18" name="Google Shape;4018;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19" name="Google Shape;4019;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20" name="Google Shape;4020;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21" name="Google Shape;4021;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22" name="Google Shape;4022;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23" name="Google Shape;4023;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24" name="Google Shape;4024;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25" name="Google Shape;4025;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26" name="Google Shape;4026;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27" name="Google Shape;4027;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28" name="Google Shape;4028;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29" name="Google Shape;4029;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30" name="Google Shape;4030;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31" name="Google Shape;4031;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32" name="Google Shape;4032;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33" name="Google Shape;4033;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34" name="Google Shape;4034;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35" name="Google Shape;4035;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36" name="Google Shape;4036;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37" name="Google Shape;4037;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38" name="Google Shape;4038;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39" name="Google Shape;4039;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40" name="Google Shape;4040;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41" name="Google Shape;4041;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42" name="Google Shape;4042;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43" name="Google Shape;4043;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44" name="Google Shape;4044;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45" name="Google Shape;4045;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46" name="Google Shape;4046;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47" name="Google Shape;4047;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48" name="Google Shape;4048;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49" name="Google Shape;4049;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50" name="Google Shape;4050;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51" name="Google Shape;4051;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52" name="Google Shape;4052;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53" name="Google Shape;4053;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54" name="Google Shape;4054;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4055" name="Google Shape;4055;p42"/>
              <p:cNvGrpSpPr/>
              <p:nvPr/>
            </p:nvGrpSpPr>
            <p:grpSpPr>
              <a:xfrm>
                <a:off x="2106868" y="3343589"/>
                <a:ext cx="3537517" cy="1239932"/>
                <a:chOff x="2636768" y="3167689"/>
                <a:chExt cx="3537517" cy="1239932"/>
              </a:xfrm>
            </p:grpSpPr>
            <p:grpSp>
              <p:nvGrpSpPr>
                <p:cNvPr id="4056" name="Google Shape;4056;p42"/>
                <p:cNvGrpSpPr/>
                <p:nvPr/>
              </p:nvGrpSpPr>
              <p:grpSpPr>
                <a:xfrm>
                  <a:off x="2636768" y="3167689"/>
                  <a:ext cx="1768767" cy="1239932"/>
                  <a:chOff x="5448325" y="1433150"/>
                  <a:chExt cx="2742700" cy="1919400"/>
                </a:xfrm>
              </p:grpSpPr>
              <p:sp>
                <p:nvSpPr>
                  <p:cNvPr id="4057" name="Google Shape;4057;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58" name="Google Shape;4058;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59" name="Google Shape;4059;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60" name="Google Shape;4060;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61" name="Google Shape;4061;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62" name="Google Shape;4062;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63" name="Google Shape;4063;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64" name="Google Shape;4064;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65" name="Google Shape;4065;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66" name="Google Shape;4066;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67" name="Google Shape;4067;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68" name="Google Shape;4068;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69" name="Google Shape;4069;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70" name="Google Shape;4070;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71" name="Google Shape;4071;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72" name="Google Shape;4072;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73" name="Google Shape;4073;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74" name="Google Shape;4074;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75" name="Google Shape;4075;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76" name="Google Shape;4076;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77" name="Google Shape;4077;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78" name="Google Shape;4078;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79" name="Google Shape;4079;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80" name="Google Shape;4080;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81" name="Google Shape;4081;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82" name="Google Shape;4082;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83" name="Google Shape;4083;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84" name="Google Shape;4084;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85" name="Google Shape;4085;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86" name="Google Shape;4086;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87" name="Google Shape;4087;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88" name="Google Shape;4088;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89" name="Google Shape;4089;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90" name="Google Shape;4090;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91" name="Google Shape;4091;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92" name="Google Shape;4092;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93" name="Google Shape;4093;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94" name="Google Shape;4094;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95" name="Google Shape;4095;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96" name="Google Shape;4096;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97" name="Google Shape;4097;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98" name="Google Shape;4098;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99" name="Google Shape;4099;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00" name="Google Shape;4100;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01" name="Google Shape;4101;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02" name="Google Shape;4102;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03" name="Google Shape;4103;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04" name="Google Shape;4104;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05" name="Google Shape;4105;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06" name="Google Shape;4106;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07" name="Google Shape;4107;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08" name="Google Shape;4108;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09" name="Google Shape;4109;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0" name="Google Shape;4110;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1" name="Google Shape;4111;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2" name="Google Shape;4112;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3" name="Google Shape;4113;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4" name="Google Shape;4114;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5" name="Google Shape;4115;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6" name="Google Shape;4116;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7" name="Google Shape;4117;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8" name="Google Shape;4118;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19" name="Google Shape;4119;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20" name="Google Shape;4120;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21" name="Google Shape;4121;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22" name="Google Shape;4122;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23" name="Google Shape;4123;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24" name="Google Shape;4124;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25" name="Google Shape;4125;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26" name="Google Shape;4126;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127" name="Google Shape;4127;p42"/>
                <p:cNvGrpSpPr/>
                <p:nvPr/>
              </p:nvGrpSpPr>
              <p:grpSpPr>
                <a:xfrm>
                  <a:off x="4405518" y="3167689"/>
                  <a:ext cx="1768767" cy="1239932"/>
                  <a:chOff x="5448325" y="1433150"/>
                  <a:chExt cx="2742700" cy="1919400"/>
                </a:xfrm>
              </p:grpSpPr>
              <p:sp>
                <p:nvSpPr>
                  <p:cNvPr id="4128" name="Google Shape;4128;p42"/>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29" name="Google Shape;4129;p42"/>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30" name="Google Shape;4130;p42"/>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31" name="Google Shape;4131;p42"/>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32" name="Google Shape;4132;p42"/>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33" name="Google Shape;4133;p42"/>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34" name="Google Shape;4134;p42"/>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35" name="Google Shape;4135;p42"/>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36" name="Google Shape;4136;p42"/>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37" name="Google Shape;4137;p42"/>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38" name="Google Shape;4138;p42"/>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39" name="Google Shape;4139;p42"/>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40" name="Google Shape;4140;p42"/>
                  <p:cNvSpPr/>
                  <p:nvPr/>
                </p:nvSpPr>
                <p:spPr>
                  <a:xfrm>
                    <a:off x="5997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41" name="Google Shape;4141;p42"/>
                  <p:cNvSpPr/>
                  <p:nvPr/>
                </p:nvSpPr>
                <p:spPr>
                  <a:xfrm>
                    <a:off x="6271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42" name="Google Shape;4142;p42"/>
                  <p:cNvSpPr/>
                  <p:nvPr/>
                </p:nvSpPr>
                <p:spPr>
                  <a:xfrm>
                    <a:off x="6545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43" name="Google Shape;4143;p42"/>
                  <p:cNvSpPr/>
                  <p:nvPr/>
                </p:nvSpPr>
                <p:spPr>
                  <a:xfrm>
                    <a:off x="6820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44" name="Google Shape;4144;p42"/>
                  <p:cNvSpPr/>
                  <p:nvPr/>
                </p:nvSpPr>
                <p:spPr>
                  <a:xfrm>
                    <a:off x="7094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45" name="Google Shape;4145;p42"/>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46" name="Google Shape;4146;p42"/>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47" name="Google Shape;4147;p42"/>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48" name="Google Shape;4148;p42"/>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49" name="Google Shape;4149;p42"/>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50" name="Google Shape;4150;p42"/>
                  <p:cNvSpPr/>
                  <p:nvPr/>
                </p:nvSpPr>
                <p:spPr>
                  <a:xfrm>
                    <a:off x="5996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51" name="Google Shape;4151;p42"/>
                  <p:cNvSpPr/>
                  <p:nvPr/>
                </p:nvSpPr>
                <p:spPr>
                  <a:xfrm>
                    <a:off x="6270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52" name="Google Shape;4152;p42"/>
                  <p:cNvSpPr/>
                  <p:nvPr/>
                </p:nvSpPr>
                <p:spPr>
                  <a:xfrm>
                    <a:off x="6545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53" name="Google Shape;4153;p42"/>
                  <p:cNvSpPr/>
                  <p:nvPr/>
                </p:nvSpPr>
                <p:spPr>
                  <a:xfrm>
                    <a:off x="6819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54" name="Google Shape;4154;p42"/>
                  <p:cNvSpPr/>
                  <p:nvPr/>
                </p:nvSpPr>
                <p:spPr>
                  <a:xfrm>
                    <a:off x="7093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55" name="Google Shape;4155;p42"/>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56" name="Google Shape;4156;p42"/>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57" name="Google Shape;4157;p42"/>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58" name="Google Shape;4158;p42"/>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59" name="Google Shape;4159;p42"/>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60" name="Google Shape;4160;p42"/>
                  <p:cNvSpPr/>
                  <p:nvPr/>
                </p:nvSpPr>
                <p:spPr>
                  <a:xfrm>
                    <a:off x="5996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61" name="Google Shape;4161;p42"/>
                  <p:cNvSpPr/>
                  <p:nvPr/>
                </p:nvSpPr>
                <p:spPr>
                  <a:xfrm>
                    <a:off x="6270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62" name="Google Shape;4162;p42"/>
                  <p:cNvSpPr/>
                  <p:nvPr/>
                </p:nvSpPr>
                <p:spPr>
                  <a:xfrm>
                    <a:off x="6545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63" name="Google Shape;4163;p42"/>
                  <p:cNvSpPr/>
                  <p:nvPr/>
                </p:nvSpPr>
                <p:spPr>
                  <a:xfrm>
                    <a:off x="6819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64" name="Google Shape;4164;p42"/>
                  <p:cNvSpPr/>
                  <p:nvPr/>
                </p:nvSpPr>
                <p:spPr>
                  <a:xfrm>
                    <a:off x="7093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65" name="Google Shape;4165;p42"/>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66" name="Google Shape;4166;p42"/>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67" name="Google Shape;4167;p42"/>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68" name="Google Shape;4168;p42"/>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69" name="Google Shape;4169;p42"/>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70" name="Google Shape;4170;p42"/>
                  <p:cNvSpPr/>
                  <p:nvPr/>
                </p:nvSpPr>
                <p:spPr>
                  <a:xfrm>
                    <a:off x="5997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71" name="Google Shape;4171;p42"/>
                  <p:cNvSpPr/>
                  <p:nvPr/>
                </p:nvSpPr>
                <p:spPr>
                  <a:xfrm>
                    <a:off x="6271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72" name="Google Shape;4172;p42"/>
                  <p:cNvSpPr/>
                  <p:nvPr/>
                </p:nvSpPr>
                <p:spPr>
                  <a:xfrm>
                    <a:off x="6545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73" name="Google Shape;4173;p42"/>
                  <p:cNvSpPr/>
                  <p:nvPr/>
                </p:nvSpPr>
                <p:spPr>
                  <a:xfrm>
                    <a:off x="6820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74" name="Google Shape;4174;p42"/>
                  <p:cNvSpPr/>
                  <p:nvPr/>
                </p:nvSpPr>
                <p:spPr>
                  <a:xfrm>
                    <a:off x="7094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75" name="Google Shape;4175;p42"/>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76" name="Google Shape;4176;p42"/>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77" name="Google Shape;4177;p42"/>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78" name="Google Shape;4178;p42"/>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79" name="Google Shape;4179;p42"/>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80" name="Google Shape;4180;p42"/>
                  <p:cNvSpPr/>
                  <p:nvPr/>
                </p:nvSpPr>
                <p:spPr>
                  <a:xfrm>
                    <a:off x="5997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81" name="Google Shape;4181;p42"/>
                  <p:cNvSpPr/>
                  <p:nvPr/>
                </p:nvSpPr>
                <p:spPr>
                  <a:xfrm>
                    <a:off x="6271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82" name="Google Shape;4182;p42"/>
                  <p:cNvSpPr/>
                  <p:nvPr/>
                </p:nvSpPr>
                <p:spPr>
                  <a:xfrm>
                    <a:off x="6545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83" name="Google Shape;4183;p42"/>
                  <p:cNvSpPr/>
                  <p:nvPr/>
                </p:nvSpPr>
                <p:spPr>
                  <a:xfrm>
                    <a:off x="6820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84" name="Google Shape;4184;p42"/>
                  <p:cNvSpPr/>
                  <p:nvPr/>
                </p:nvSpPr>
                <p:spPr>
                  <a:xfrm>
                    <a:off x="7094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85" name="Google Shape;4185;p42"/>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86" name="Google Shape;4186;p42"/>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87" name="Google Shape;4187;p42"/>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88" name="Google Shape;4188;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89" name="Google Shape;4189;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90" name="Google Shape;4190;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91" name="Google Shape;4191;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92" name="Google Shape;4192;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93" name="Google Shape;4193;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94" name="Google Shape;4194;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95" name="Google Shape;4195;p42"/>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96" name="Google Shape;4196;p42"/>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197" name="Google Shape;4197;p42"/>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nvGrpSpPr>
            <p:cNvPr id="4198" name="Google Shape;4198;p42"/>
            <p:cNvGrpSpPr/>
            <p:nvPr/>
          </p:nvGrpSpPr>
          <p:grpSpPr>
            <a:xfrm>
              <a:off x="5055357" y="596088"/>
              <a:ext cx="1237821" cy="1241000"/>
              <a:chOff x="2408969" y="2902913"/>
              <a:chExt cx="1237821" cy="1241000"/>
            </a:xfrm>
          </p:grpSpPr>
          <p:grpSp>
            <p:nvGrpSpPr>
              <p:cNvPr id="4199" name="Google Shape;4199;p42"/>
              <p:cNvGrpSpPr/>
              <p:nvPr/>
            </p:nvGrpSpPr>
            <p:grpSpPr>
              <a:xfrm>
                <a:off x="2408969" y="3258413"/>
                <a:ext cx="1237821" cy="177133"/>
                <a:chOff x="5449025" y="3078350"/>
                <a:chExt cx="1919400" cy="274200"/>
              </a:xfrm>
            </p:grpSpPr>
            <p:sp>
              <p:nvSpPr>
                <p:cNvPr id="4200" name="Google Shape;4200;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01" name="Google Shape;4201;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02" name="Google Shape;4202;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03" name="Google Shape;4203;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04" name="Google Shape;4204;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05" name="Google Shape;4205;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06" name="Google Shape;4206;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207" name="Google Shape;4207;p42"/>
              <p:cNvSpPr/>
              <p:nvPr/>
            </p:nvSpPr>
            <p:spPr>
              <a:xfrm>
                <a:off x="240896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08" name="Google Shape;4208;p42"/>
              <p:cNvSpPr/>
              <p:nvPr/>
            </p:nvSpPr>
            <p:spPr>
              <a:xfrm>
                <a:off x="2585801"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09" name="Google Shape;4209;p42"/>
              <p:cNvSpPr/>
              <p:nvPr/>
            </p:nvSpPr>
            <p:spPr>
              <a:xfrm>
                <a:off x="2762632"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10" name="Google Shape;4210;p42"/>
              <p:cNvSpPr/>
              <p:nvPr/>
            </p:nvSpPr>
            <p:spPr>
              <a:xfrm>
                <a:off x="2939464"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11" name="Google Shape;4211;p42"/>
              <p:cNvSpPr/>
              <p:nvPr/>
            </p:nvSpPr>
            <p:spPr>
              <a:xfrm>
                <a:off x="3116295"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12" name="Google Shape;4212;p42"/>
              <p:cNvSpPr/>
              <p:nvPr/>
            </p:nvSpPr>
            <p:spPr>
              <a:xfrm>
                <a:off x="3293127" y="343553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13" name="Google Shape;4213;p42"/>
              <p:cNvSpPr/>
              <p:nvPr/>
            </p:nvSpPr>
            <p:spPr>
              <a:xfrm>
                <a:off x="3469959" y="343553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4214" name="Google Shape;4214;p42"/>
              <p:cNvGrpSpPr/>
              <p:nvPr/>
            </p:nvGrpSpPr>
            <p:grpSpPr>
              <a:xfrm>
                <a:off x="2408969" y="3612663"/>
                <a:ext cx="1237821" cy="177133"/>
                <a:chOff x="5449025" y="3078350"/>
                <a:chExt cx="1919400" cy="274200"/>
              </a:xfrm>
            </p:grpSpPr>
            <p:sp>
              <p:nvSpPr>
                <p:cNvPr id="4215" name="Google Shape;4215;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16" name="Google Shape;4216;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17" name="Google Shape;4217;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18" name="Google Shape;4218;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19" name="Google Shape;4219;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20" name="Google Shape;4220;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21" name="Google Shape;4221;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222" name="Google Shape;4222;p42"/>
              <p:cNvGrpSpPr/>
              <p:nvPr/>
            </p:nvGrpSpPr>
            <p:grpSpPr>
              <a:xfrm rot="5400000">
                <a:off x="2408969" y="3435538"/>
                <a:ext cx="1237821" cy="177133"/>
                <a:chOff x="5449025" y="3078350"/>
                <a:chExt cx="1919400" cy="274200"/>
              </a:xfrm>
            </p:grpSpPr>
            <p:sp>
              <p:nvSpPr>
                <p:cNvPr id="4223" name="Google Shape;4223;p42"/>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24" name="Google Shape;4224;p42"/>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25" name="Google Shape;4225;p42"/>
                <p:cNvSpPr/>
                <p:nvPr/>
              </p:nvSpPr>
              <p:spPr>
                <a:xfrm>
                  <a:off x="5997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26" name="Google Shape;4226;p42"/>
                <p:cNvSpPr/>
                <p:nvPr/>
              </p:nvSpPr>
              <p:spPr>
                <a:xfrm>
                  <a:off x="6271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27" name="Google Shape;4227;p42"/>
                <p:cNvSpPr/>
                <p:nvPr/>
              </p:nvSpPr>
              <p:spPr>
                <a:xfrm>
                  <a:off x="6545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28" name="Google Shape;4228;p42"/>
                <p:cNvSpPr/>
                <p:nvPr/>
              </p:nvSpPr>
              <p:spPr>
                <a:xfrm>
                  <a:off x="6820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29" name="Google Shape;4229;p42"/>
                <p:cNvSpPr/>
                <p:nvPr/>
              </p:nvSpPr>
              <p:spPr>
                <a:xfrm>
                  <a:off x="7094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230" name="Google Shape;4230;p42"/>
              <p:cNvSpPr/>
              <p:nvPr/>
            </p:nvSpPr>
            <p:spPr>
              <a:xfrm>
                <a:off x="240896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31" name="Google Shape;4231;p42"/>
              <p:cNvSpPr/>
              <p:nvPr/>
            </p:nvSpPr>
            <p:spPr>
              <a:xfrm>
                <a:off x="2585801"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32" name="Google Shape;4232;p42"/>
              <p:cNvSpPr/>
              <p:nvPr/>
            </p:nvSpPr>
            <p:spPr>
              <a:xfrm>
                <a:off x="2939464"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33" name="Google Shape;4233;p42"/>
              <p:cNvSpPr/>
              <p:nvPr/>
            </p:nvSpPr>
            <p:spPr>
              <a:xfrm>
                <a:off x="3293127" y="3081288"/>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34" name="Google Shape;4234;p42"/>
              <p:cNvSpPr/>
              <p:nvPr/>
            </p:nvSpPr>
            <p:spPr>
              <a:xfrm>
                <a:off x="3469959" y="30812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35" name="Google Shape;4235;p42"/>
              <p:cNvSpPr/>
              <p:nvPr/>
            </p:nvSpPr>
            <p:spPr>
              <a:xfrm>
                <a:off x="240896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36" name="Google Shape;4236;p42"/>
              <p:cNvSpPr/>
              <p:nvPr/>
            </p:nvSpPr>
            <p:spPr>
              <a:xfrm>
                <a:off x="2585801"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37" name="Google Shape;4237;p42"/>
              <p:cNvSpPr/>
              <p:nvPr/>
            </p:nvSpPr>
            <p:spPr>
              <a:xfrm>
                <a:off x="2939464"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38" name="Google Shape;4238;p42"/>
              <p:cNvSpPr/>
              <p:nvPr/>
            </p:nvSpPr>
            <p:spPr>
              <a:xfrm>
                <a:off x="3293127"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39" name="Google Shape;4239;p42"/>
              <p:cNvSpPr/>
              <p:nvPr/>
            </p:nvSpPr>
            <p:spPr>
              <a:xfrm>
                <a:off x="3469959" y="2902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40" name="Google Shape;4240;p42"/>
              <p:cNvSpPr/>
              <p:nvPr/>
            </p:nvSpPr>
            <p:spPr>
              <a:xfrm>
                <a:off x="240896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41" name="Google Shape;4241;p42"/>
              <p:cNvSpPr/>
              <p:nvPr/>
            </p:nvSpPr>
            <p:spPr>
              <a:xfrm>
                <a:off x="2585801"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42" name="Google Shape;4242;p42"/>
              <p:cNvSpPr/>
              <p:nvPr/>
            </p:nvSpPr>
            <p:spPr>
              <a:xfrm>
                <a:off x="2939464"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43" name="Google Shape;4243;p42"/>
              <p:cNvSpPr/>
              <p:nvPr/>
            </p:nvSpPr>
            <p:spPr>
              <a:xfrm>
                <a:off x="3293127"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44" name="Google Shape;4244;p42"/>
              <p:cNvSpPr/>
              <p:nvPr/>
            </p:nvSpPr>
            <p:spPr>
              <a:xfrm>
                <a:off x="3469959" y="3789788"/>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45" name="Google Shape;4245;p42"/>
              <p:cNvSpPr/>
              <p:nvPr/>
            </p:nvSpPr>
            <p:spPr>
              <a:xfrm>
                <a:off x="240896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46" name="Google Shape;4246;p42"/>
              <p:cNvSpPr/>
              <p:nvPr/>
            </p:nvSpPr>
            <p:spPr>
              <a:xfrm>
                <a:off x="2585801"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47" name="Google Shape;4247;p42"/>
              <p:cNvSpPr/>
              <p:nvPr/>
            </p:nvSpPr>
            <p:spPr>
              <a:xfrm>
                <a:off x="2762632" y="3966913"/>
                <a:ext cx="176700" cy="1770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48" name="Google Shape;4248;p42"/>
              <p:cNvSpPr/>
              <p:nvPr/>
            </p:nvSpPr>
            <p:spPr>
              <a:xfrm>
                <a:off x="2939464"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49" name="Google Shape;4249;p42"/>
              <p:cNvSpPr/>
              <p:nvPr/>
            </p:nvSpPr>
            <p:spPr>
              <a:xfrm>
                <a:off x="3293127"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50" name="Google Shape;4250;p42"/>
              <p:cNvSpPr/>
              <p:nvPr/>
            </p:nvSpPr>
            <p:spPr>
              <a:xfrm>
                <a:off x="3469959" y="3966913"/>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4251" name="Google Shape;4251;p42"/>
              <p:cNvGrpSpPr/>
              <p:nvPr/>
            </p:nvGrpSpPr>
            <p:grpSpPr>
              <a:xfrm>
                <a:off x="2585493" y="3080102"/>
                <a:ext cx="176700" cy="177000"/>
                <a:chOff x="3832268" y="4133839"/>
                <a:chExt cx="176700" cy="177000"/>
              </a:xfrm>
            </p:grpSpPr>
            <p:sp>
              <p:nvSpPr>
                <p:cNvPr id="4252" name="Google Shape;4252;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53" name="Google Shape;4253;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254" name="Google Shape;4254;p42"/>
              <p:cNvGrpSpPr/>
              <p:nvPr/>
            </p:nvGrpSpPr>
            <p:grpSpPr>
              <a:xfrm>
                <a:off x="2939530" y="3080102"/>
                <a:ext cx="176700" cy="177000"/>
                <a:chOff x="3832268" y="4133839"/>
                <a:chExt cx="176700" cy="177000"/>
              </a:xfrm>
            </p:grpSpPr>
            <p:sp>
              <p:nvSpPr>
                <p:cNvPr id="4255" name="Google Shape;4255;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56" name="Google Shape;4256;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257" name="Google Shape;4257;p42"/>
              <p:cNvGrpSpPr/>
              <p:nvPr/>
            </p:nvGrpSpPr>
            <p:grpSpPr>
              <a:xfrm>
                <a:off x="3293793" y="3080102"/>
                <a:ext cx="176700" cy="177000"/>
                <a:chOff x="3832268" y="4133839"/>
                <a:chExt cx="176700" cy="177000"/>
              </a:xfrm>
            </p:grpSpPr>
            <p:sp>
              <p:nvSpPr>
                <p:cNvPr id="4258" name="Google Shape;4258;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59" name="Google Shape;4259;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260" name="Google Shape;4260;p42"/>
              <p:cNvGrpSpPr/>
              <p:nvPr/>
            </p:nvGrpSpPr>
            <p:grpSpPr>
              <a:xfrm>
                <a:off x="2585493" y="3435602"/>
                <a:ext cx="176700" cy="177000"/>
                <a:chOff x="3832268" y="4133839"/>
                <a:chExt cx="176700" cy="177000"/>
              </a:xfrm>
            </p:grpSpPr>
            <p:sp>
              <p:nvSpPr>
                <p:cNvPr id="4261" name="Google Shape;4261;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62" name="Google Shape;4262;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263" name="Google Shape;4263;p42"/>
              <p:cNvGrpSpPr/>
              <p:nvPr/>
            </p:nvGrpSpPr>
            <p:grpSpPr>
              <a:xfrm>
                <a:off x="2939518" y="3434939"/>
                <a:ext cx="176700" cy="177000"/>
                <a:chOff x="3832268" y="4133839"/>
                <a:chExt cx="176700" cy="177000"/>
              </a:xfrm>
            </p:grpSpPr>
            <p:sp>
              <p:nvSpPr>
                <p:cNvPr id="4264" name="Google Shape;4264;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65" name="Google Shape;4265;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266" name="Google Shape;4266;p42"/>
              <p:cNvGrpSpPr/>
              <p:nvPr/>
            </p:nvGrpSpPr>
            <p:grpSpPr>
              <a:xfrm>
                <a:off x="3293568" y="3434939"/>
                <a:ext cx="176700" cy="177000"/>
                <a:chOff x="3832268" y="4133839"/>
                <a:chExt cx="176700" cy="177000"/>
              </a:xfrm>
            </p:grpSpPr>
            <p:sp>
              <p:nvSpPr>
                <p:cNvPr id="4267" name="Google Shape;4267;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68" name="Google Shape;4268;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269" name="Google Shape;4269;p42"/>
              <p:cNvGrpSpPr/>
              <p:nvPr/>
            </p:nvGrpSpPr>
            <p:grpSpPr>
              <a:xfrm>
                <a:off x="3293793" y="3790514"/>
                <a:ext cx="176700" cy="177000"/>
                <a:chOff x="3832268" y="4133839"/>
                <a:chExt cx="176700" cy="177000"/>
              </a:xfrm>
            </p:grpSpPr>
            <p:sp>
              <p:nvSpPr>
                <p:cNvPr id="4270" name="Google Shape;4270;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71" name="Google Shape;4271;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272" name="Google Shape;4272;p42"/>
              <p:cNvGrpSpPr/>
              <p:nvPr/>
            </p:nvGrpSpPr>
            <p:grpSpPr>
              <a:xfrm>
                <a:off x="2939518" y="3789789"/>
                <a:ext cx="176700" cy="177000"/>
                <a:chOff x="3832268" y="4133839"/>
                <a:chExt cx="176700" cy="177000"/>
              </a:xfrm>
            </p:grpSpPr>
            <p:sp>
              <p:nvSpPr>
                <p:cNvPr id="4273" name="Google Shape;4273;p42"/>
                <p:cNvSpPr/>
                <p:nvPr/>
              </p:nvSpPr>
              <p:spPr>
                <a:xfrm>
                  <a:off x="3832268" y="4133839"/>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74" name="Google Shape;4274;p42"/>
                <p:cNvSpPr/>
                <p:nvPr/>
              </p:nvSpPr>
              <p:spPr>
                <a:xfrm>
                  <a:off x="3878625" y="4180338"/>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
            <p:nvSpPr>
              <p:cNvPr id="4275" name="Google Shape;4275;p42"/>
              <p:cNvSpPr/>
              <p:nvPr/>
            </p:nvSpPr>
            <p:spPr>
              <a:xfrm>
                <a:off x="2585268" y="3789864"/>
                <a:ext cx="176700" cy="1770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76" name="Google Shape;4276;p42"/>
              <p:cNvSpPr/>
              <p:nvPr/>
            </p:nvSpPr>
            <p:spPr>
              <a:xfrm>
                <a:off x="2631625" y="3836363"/>
                <a:ext cx="84000" cy="84000"/>
              </a:xfrm>
              <a:prstGeom prst="ellipse">
                <a:avLst/>
              </a:prstGeom>
              <a:solidFill>
                <a:srgbClr val="EAD1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4277" name="Google Shape;4277;p42"/>
              <p:cNvGrpSpPr/>
              <p:nvPr/>
            </p:nvGrpSpPr>
            <p:grpSpPr>
              <a:xfrm rot="5400000">
                <a:off x="2232132" y="3434876"/>
                <a:ext cx="1237821" cy="177133"/>
                <a:chOff x="5449025" y="3078350"/>
                <a:chExt cx="1919400" cy="274200"/>
              </a:xfrm>
            </p:grpSpPr>
            <p:sp>
              <p:nvSpPr>
                <p:cNvPr id="4278" name="Google Shape;4278;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79" name="Google Shape;4279;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80" name="Google Shape;4280;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81" name="Google Shape;4281;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82" name="Google Shape;4282;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83" name="Google Shape;4283;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84" name="Google Shape;4284;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285" name="Google Shape;4285;p42"/>
              <p:cNvGrpSpPr/>
              <p:nvPr/>
            </p:nvGrpSpPr>
            <p:grpSpPr>
              <a:xfrm rot="5400000">
                <a:off x="2585794" y="3435538"/>
                <a:ext cx="1237821" cy="177133"/>
                <a:chOff x="5449025" y="3078350"/>
                <a:chExt cx="1919400" cy="274200"/>
              </a:xfrm>
            </p:grpSpPr>
            <p:sp>
              <p:nvSpPr>
                <p:cNvPr id="4286" name="Google Shape;4286;p42"/>
                <p:cNvSpPr/>
                <p:nvPr/>
              </p:nvSpPr>
              <p:spPr>
                <a:xfrm>
                  <a:off x="5449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87" name="Google Shape;4287;p42"/>
                <p:cNvSpPr/>
                <p:nvPr/>
              </p:nvSpPr>
              <p:spPr>
                <a:xfrm>
                  <a:off x="5723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88" name="Google Shape;4288;p42"/>
                <p:cNvSpPr/>
                <p:nvPr/>
              </p:nvSpPr>
              <p:spPr>
                <a:xfrm>
                  <a:off x="59974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89" name="Google Shape;4289;p42"/>
                <p:cNvSpPr/>
                <p:nvPr/>
              </p:nvSpPr>
              <p:spPr>
                <a:xfrm>
                  <a:off x="62716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90" name="Google Shape;4290;p42"/>
                <p:cNvSpPr/>
                <p:nvPr/>
              </p:nvSpPr>
              <p:spPr>
                <a:xfrm>
                  <a:off x="65458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91" name="Google Shape;4291;p42"/>
                <p:cNvSpPr/>
                <p:nvPr/>
              </p:nvSpPr>
              <p:spPr>
                <a:xfrm>
                  <a:off x="68200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92" name="Google Shape;4292;p42"/>
                <p:cNvSpPr/>
                <p:nvPr/>
              </p:nvSpPr>
              <p:spPr>
                <a:xfrm>
                  <a:off x="7094225" y="3078350"/>
                  <a:ext cx="274200" cy="2742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nvGrpSpPr>
          <p:cNvPr id="4293" name="Google Shape;4293;p42"/>
          <p:cNvGrpSpPr/>
          <p:nvPr/>
        </p:nvGrpSpPr>
        <p:grpSpPr>
          <a:xfrm>
            <a:off x="6210195" y="4000853"/>
            <a:ext cx="530946" cy="520706"/>
            <a:chOff x="5996725" y="610550"/>
            <a:chExt cx="823300" cy="822600"/>
          </a:xfrm>
        </p:grpSpPr>
        <p:sp>
          <p:nvSpPr>
            <p:cNvPr id="4294" name="Google Shape;4294;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95" name="Google Shape;4295;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96" name="Google Shape;4296;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97" name="Google Shape;4297;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98" name="Google Shape;4298;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299" name="Google Shape;4299;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00" name="Google Shape;430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01" name="Google Shape;430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02" name="Google Shape;430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303" name="Google Shape;4303;p42"/>
          <p:cNvGrpSpPr/>
          <p:nvPr/>
        </p:nvGrpSpPr>
        <p:grpSpPr>
          <a:xfrm>
            <a:off x="5962057" y="3195253"/>
            <a:ext cx="177283" cy="520706"/>
            <a:chOff x="6545125" y="610550"/>
            <a:chExt cx="274900" cy="822600"/>
          </a:xfrm>
        </p:grpSpPr>
        <p:sp>
          <p:nvSpPr>
            <p:cNvPr id="4304" name="Google Shape;4304;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05" name="Google Shape;4305;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06" name="Google Shape;4306;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307" name="Google Shape;4307;p42"/>
          <p:cNvGrpSpPr/>
          <p:nvPr/>
        </p:nvGrpSpPr>
        <p:grpSpPr>
          <a:xfrm>
            <a:off x="1524969" y="3497590"/>
            <a:ext cx="1768767" cy="1735686"/>
            <a:chOff x="5448325" y="610550"/>
            <a:chExt cx="2742700" cy="2742000"/>
          </a:xfrm>
        </p:grpSpPr>
        <p:sp>
          <p:nvSpPr>
            <p:cNvPr id="4308" name="Google Shape;4308;p42"/>
            <p:cNvSpPr/>
            <p:nvPr/>
          </p:nvSpPr>
          <p:spPr>
            <a:xfrm>
              <a:off x="5448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09" name="Google Shape;4309;p42"/>
            <p:cNvSpPr/>
            <p:nvPr/>
          </p:nvSpPr>
          <p:spPr>
            <a:xfrm>
              <a:off x="5722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10" name="Google Shape;4310;p42"/>
            <p:cNvSpPr/>
            <p:nvPr/>
          </p:nvSpPr>
          <p:spPr>
            <a:xfrm>
              <a:off x="5996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11" name="Google Shape;4311;p42"/>
            <p:cNvSpPr/>
            <p:nvPr/>
          </p:nvSpPr>
          <p:spPr>
            <a:xfrm>
              <a:off x="6270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12" name="Google Shape;4312;p42"/>
            <p:cNvSpPr/>
            <p:nvPr/>
          </p:nvSpPr>
          <p:spPr>
            <a:xfrm>
              <a:off x="6545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13" name="Google Shape;4313;p42"/>
            <p:cNvSpPr/>
            <p:nvPr/>
          </p:nvSpPr>
          <p:spPr>
            <a:xfrm>
              <a:off x="68193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14" name="Google Shape;4314;p42"/>
            <p:cNvSpPr/>
            <p:nvPr/>
          </p:nvSpPr>
          <p:spPr>
            <a:xfrm>
              <a:off x="70935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15" name="Google Shape;4315;p42"/>
            <p:cNvSpPr/>
            <p:nvPr/>
          </p:nvSpPr>
          <p:spPr>
            <a:xfrm>
              <a:off x="73677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16" name="Google Shape;4316;p42"/>
            <p:cNvSpPr/>
            <p:nvPr/>
          </p:nvSpPr>
          <p:spPr>
            <a:xfrm>
              <a:off x="76419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17" name="Google Shape;4317;p42"/>
            <p:cNvSpPr/>
            <p:nvPr/>
          </p:nvSpPr>
          <p:spPr>
            <a:xfrm>
              <a:off x="7916125" y="610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18" name="Google Shape;4318;p42"/>
            <p:cNvSpPr/>
            <p:nvPr/>
          </p:nvSpPr>
          <p:spPr>
            <a:xfrm>
              <a:off x="5448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19" name="Google Shape;4319;p42"/>
            <p:cNvSpPr/>
            <p:nvPr/>
          </p:nvSpPr>
          <p:spPr>
            <a:xfrm>
              <a:off x="5722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0" name="Google Shape;4320;p42"/>
            <p:cNvSpPr/>
            <p:nvPr/>
          </p:nvSpPr>
          <p:spPr>
            <a:xfrm>
              <a:off x="5996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1" name="Google Shape;4321;p42"/>
            <p:cNvSpPr/>
            <p:nvPr/>
          </p:nvSpPr>
          <p:spPr>
            <a:xfrm>
              <a:off x="6270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2" name="Google Shape;4322;p42"/>
            <p:cNvSpPr/>
            <p:nvPr/>
          </p:nvSpPr>
          <p:spPr>
            <a:xfrm>
              <a:off x="6545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3" name="Google Shape;4323;p42"/>
            <p:cNvSpPr/>
            <p:nvPr/>
          </p:nvSpPr>
          <p:spPr>
            <a:xfrm>
              <a:off x="68193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4" name="Google Shape;4324;p42"/>
            <p:cNvSpPr/>
            <p:nvPr/>
          </p:nvSpPr>
          <p:spPr>
            <a:xfrm>
              <a:off x="70935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5" name="Google Shape;4325;p42"/>
            <p:cNvSpPr/>
            <p:nvPr/>
          </p:nvSpPr>
          <p:spPr>
            <a:xfrm>
              <a:off x="73677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6" name="Google Shape;4326;p42"/>
            <p:cNvSpPr/>
            <p:nvPr/>
          </p:nvSpPr>
          <p:spPr>
            <a:xfrm>
              <a:off x="76419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7" name="Google Shape;4327;p42"/>
            <p:cNvSpPr/>
            <p:nvPr/>
          </p:nvSpPr>
          <p:spPr>
            <a:xfrm>
              <a:off x="7916125" y="884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8" name="Google Shape;4328;p42"/>
            <p:cNvSpPr/>
            <p:nvPr/>
          </p:nvSpPr>
          <p:spPr>
            <a:xfrm>
              <a:off x="5449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29" name="Google Shape;4329;p42"/>
            <p:cNvSpPr/>
            <p:nvPr/>
          </p:nvSpPr>
          <p:spPr>
            <a:xfrm>
              <a:off x="5723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0" name="Google Shape;4330;p42"/>
            <p:cNvSpPr/>
            <p:nvPr/>
          </p:nvSpPr>
          <p:spPr>
            <a:xfrm>
              <a:off x="5997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1" name="Google Shape;4331;p42"/>
            <p:cNvSpPr/>
            <p:nvPr/>
          </p:nvSpPr>
          <p:spPr>
            <a:xfrm>
              <a:off x="6271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2" name="Google Shape;4332;p42"/>
            <p:cNvSpPr/>
            <p:nvPr/>
          </p:nvSpPr>
          <p:spPr>
            <a:xfrm>
              <a:off x="6545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3" name="Google Shape;4333;p42"/>
            <p:cNvSpPr/>
            <p:nvPr/>
          </p:nvSpPr>
          <p:spPr>
            <a:xfrm>
              <a:off x="68200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4" name="Google Shape;4334;p42"/>
            <p:cNvSpPr/>
            <p:nvPr/>
          </p:nvSpPr>
          <p:spPr>
            <a:xfrm>
              <a:off x="70942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5" name="Google Shape;4335;p42"/>
            <p:cNvSpPr/>
            <p:nvPr/>
          </p:nvSpPr>
          <p:spPr>
            <a:xfrm>
              <a:off x="73684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6" name="Google Shape;4336;p42"/>
            <p:cNvSpPr/>
            <p:nvPr/>
          </p:nvSpPr>
          <p:spPr>
            <a:xfrm>
              <a:off x="76426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7" name="Google Shape;4337;p42"/>
            <p:cNvSpPr/>
            <p:nvPr/>
          </p:nvSpPr>
          <p:spPr>
            <a:xfrm>
              <a:off x="7916825" y="1158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8" name="Google Shape;4338;p42"/>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39" name="Google Shape;4339;p42"/>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0" name="Google Shape;4340;p42"/>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1" name="Google Shape;4341;p42"/>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2" name="Google Shape;4342;p42"/>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3" name="Google Shape;4343;p42"/>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4" name="Google Shape;4344;p42"/>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5" name="Google Shape;4345;p42"/>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6" name="Google Shape;4346;p42"/>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7" name="Google Shape;4347;p42"/>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8" name="Google Shape;4348;p42"/>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49" name="Google Shape;4349;p42"/>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50" name="Google Shape;4350;p42"/>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51" name="Google Shape;4351;p42"/>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52" name="Google Shape;4352;p42"/>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53" name="Google Shape;4353;p42"/>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54" name="Google Shape;4354;p42"/>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55" name="Google Shape;4355;p42"/>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56" name="Google Shape;4356;p42"/>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57" name="Google Shape;4357;p42"/>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58" name="Google Shape;4358;p42"/>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59" name="Google Shape;4359;p42"/>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60" name="Google Shape;4360;p42"/>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61" name="Google Shape;4361;p42"/>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62" name="Google Shape;4362;p42"/>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63" name="Google Shape;4363;p42"/>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64" name="Google Shape;4364;p42"/>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65" name="Google Shape;4365;p42"/>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66" name="Google Shape;4366;p42"/>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67" name="Google Shape;4367;p42"/>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68" name="Google Shape;4368;p42"/>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69" name="Google Shape;4369;p42"/>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70" name="Google Shape;4370;p42"/>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71" name="Google Shape;4371;p42"/>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72" name="Google Shape;4372;p42"/>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73" name="Google Shape;4373;p42"/>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74" name="Google Shape;4374;p42"/>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75" name="Google Shape;4375;p42"/>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76" name="Google Shape;4376;p42"/>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77" name="Google Shape;4377;p42"/>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78" name="Google Shape;4378;p42"/>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79" name="Google Shape;4379;p42"/>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80" name="Google Shape;4380;p42"/>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81" name="Google Shape;4381;p42"/>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82" name="Google Shape;4382;p42"/>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83" name="Google Shape;4383;p42"/>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84" name="Google Shape;4384;p42"/>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85" name="Google Shape;4385;p42"/>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86" name="Google Shape;4386;p42"/>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87" name="Google Shape;4387;p42"/>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88" name="Google Shape;4388;p42"/>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89" name="Google Shape;4389;p42"/>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90" name="Google Shape;4390;p42"/>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91" name="Google Shape;4391;p42"/>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92" name="Google Shape;4392;p42"/>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93" name="Google Shape;4393;p42"/>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94" name="Google Shape;4394;p42"/>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95" name="Google Shape;4395;p42"/>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96" name="Google Shape;4396;p42"/>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97" name="Google Shape;4397;p42"/>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98" name="Google Shape;4398;p42"/>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399" name="Google Shape;4399;p42"/>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00" name="Google Shape;4400;p42"/>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01" name="Google Shape;4401;p42"/>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02" name="Google Shape;4402;p42"/>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03" name="Google Shape;4403;p42"/>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04" name="Google Shape;4404;p42"/>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05" name="Google Shape;4405;p42"/>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06" name="Google Shape;4406;p42"/>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07" name="Google Shape;4407;p42"/>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4411"/>
        <p:cNvGrpSpPr/>
        <p:nvPr/>
      </p:nvGrpSpPr>
      <p:grpSpPr>
        <a:xfrm>
          <a:off x="0" y="0"/>
          <a:ext cx="0" cy="0"/>
          <a:chOff x="0" y="0"/>
          <a:chExt cx="0" cy="0"/>
        </a:xfrm>
      </p:grpSpPr>
      <p:grpSp>
        <p:nvGrpSpPr>
          <p:cNvPr id="4412" name="Google Shape;4412;p43"/>
          <p:cNvGrpSpPr/>
          <p:nvPr/>
        </p:nvGrpSpPr>
        <p:grpSpPr>
          <a:xfrm>
            <a:off x="2846412" y="1352023"/>
            <a:ext cx="3542649" cy="3010964"/>
            <a:chOff x="495951" y="152400"/>
            <a:chExt cx="3542649" cy="3010964"/>
          </a:xfrm>
        </p:grpSpPr>
        <p:grpSp>
          <p:nvGrpSpPr>
            <p:cNvPr id="4413" name="Google Shape;4413;p43"/>
            <p:cNvGrpSpPr/>
            <p:nvPr/>
          </p:nvGrpSpPr>
          <p:grpSpPr>
            <a:xfrm>
              <a:off x="495951" y="152400"/>
              <a:ext cx="3542649" cy="3010964"/>
              <a:chOff x="572151" y="1027636"/>
              <a:chExt cx="3542649" cy="3010964"/>
            </a:xfrm>
          </p:grpSpPr>
          <p:grpSp>
            <p:nvGrpSpPr>
              <p:cNvPr id="4414" name="Google Shape;4414;p43"/>
              <p:cNvGrpSpPr/>
              <p:nvPr/>
            </p:nvGrpSpPr>
            <p:grpSpPr>
              <a:xfrm>
                <a:off x="572151" y="1027636"/>
                <a:ext cx="3542649" cy="3010964"/>
                <a:chOff x="698254" y="1117901"/>
                <a:chExt cx="3542649" cy="3010964"/>
              </a:xfrm>
            </p:grpSpPr>
            <p:grpSp>
              <p:nvGrpSpPr>
                <p:cNvPr id="4415" name="Google Shape;4415;p43"/>
                <p:cNvGrpSpPr/>
                <p:nvPr/>
              </p:nvGrpSpPr>
              <p:grpSpPr>
                <a:xfrm>
                  <a:off x="700818" y="1117901"/>
                  <a:ext cx="3537517" cy="2480032"/>
                  <a:chOff x="2106868" y="2103489"/>
                  <a:chExt cx="3537517" cy="2480032"/>
                </a:xfrm>
              </p:grpSpPr>
              <p:grpSp>
                <p:nvGrpSpPr>
                  <p:cNvPr id="4416" name="Google Shape;4416;p43"/>
                  <p:cNvGrpSpPr/>
                  <p:nvPr/>
                </p:nvGrpSpPr>
                <p:grpSpPr>
                  <a:xfrm>
                    <a:off x="2106980" y="2103489"/>
                    <a:ext cx="3537292" cy="1239932"/>
                    <a:chOff x="4053293" y="687139"/>
                    <a:chExt cx="3537292" cy="1239932"/>
                  </a:xfrm>
                </p:grpSpPr>
                <p:grpSp>
                  <p:nvGrpSpPr>
                    <p:cNvPr id="4417" name="Google Shape;4417;p43"/>
                    <p:cNvGrpSpPr/>
                    <p:nvPr/>
                  </p:nvGrpSpPr>
                  <p:grpSpPr>
                    <a:xfrm>
                      <a:off x="4053293" y="687139"/>
                      <a:ext cx="1768767" cy="1239932"/>
                      <a:chOff x="5448325" y="1433150"/>
                      <a:chExt cx="2742700" cy="1919400"/>
                    </a:xfrm>
                  </p:grpSpPr>
                  <p:sp>
                    <p:nvSpPr>
                      <p:cNvPr id="4418" name="Google Shape;4418;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19" name="Google Shape;4419;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0" name="Google Shape;4420;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1" name="Google Shape;4421;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2" name="Google Shape;4422;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3" name="Google Shape;4423;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4" name="Google Shape;4424;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5" name="Google Shape;4425;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6" name="Google Shape;4426;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7" name="Google Shape;4427;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8" name="Google Shape;4428;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29" name="Google Shape;4429;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30" name="Google Shape;4430;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31" name="Google Shape;4431;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32" name="Google Shape;4432;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33" name="Google Shape;4433;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34" name="Google Shape;4434;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35" name="Google Shape;4435;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36" name="Google Shape;4436;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37" name="Google Shape;4437;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38" name="Google Shape;4438;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39" name="Google Shape;4439;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40" name="Google Shape;4440;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41" name="Google Shape;4441;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42" name="Google Shape;4442;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43" name="Google Shape;4443;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44" name="Google Shape;4444;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45" name="Google Shape;4445;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46" name="Google Shape;4446;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47" name="Google Shape;4447;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48" name="Google Shape;4448;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49" name="Google Shape;4449;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50" name="Google Shape;4450;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51" name="Google Shape;4451;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52" name="Google Shape;4452;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53" name="Google Shape;4453;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54" name="Google Shape;4454;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55" name="Google Shape;4455;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56" name="Google Shape;4456;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57" name="Google Shape;4457;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58" name="Google Shape;4458;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59" name="Google Shape;4459;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60" name="Google Shape;4460;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61" name="Google Shape;4461;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62" name="Google Shape;4462;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63" name="Google Shape;4463;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64" name="Google Shape;4464;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65" name="Google Shape;4465;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66" name="Google Shape;4466;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67" name="Google Shape;4467;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68" name="Google Shape;4468;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69" name="Google Shape;4469;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70" name="Google Shape;4470;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71" name="Google Shape;4471;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72" name="Google Shape;4472;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73" name="Google Shape;4473;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74" name="Google Shape;4474;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75" name="Google Shape;4475;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76" name="Google Shape;4476;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77" name="Google Shape;4477;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78" name="Google Shape;4478;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79" name="Google Shape;4479;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80" name="Google Shape;4480;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81" name="Google Shape;4481;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82" name="Google Shape;4482;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83" name="Google Shape;4483;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84" name="Google Shape;4484;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85" name="Google Shape;4485;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86" name="Google Shape;4486;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87" name="Google Shape;4487;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488" name="Google Shape;4488;p43"/>
                    <p:cNvGrpSpPr/>
                    <p:nvPr/>
                  </p:nvGrpSpPr>
                  <p:grpSpPr>
                    <a:xfrm>
                      <a:off x="5821818" y="687139"/>
                      <a:ext cx="1768767" cy="1239932"/>
                      <a:chOff x="5448325" y="1433150"/>
                      <a:chExt cx="2742700" cy="1919400"/>
                    </a:xfrm>
                  </p:grpSpPr>
                  <p:sp>
                    <p:nvSpPr>
                      <p:cNvPr id="4489" name="Google Shape;4489;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90" name="Google Shape;4490;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91" name="Google Shape;4491;p43"/>
                      <p:cNvSpPr/>
                      <p:nvPr/>
                    </p:nvSpPr>
                    <p:spPr>
                      <a:xfrm>
                        <a:off x="5997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92" name="Google Shape;4492;p43"/>
                      <p:cNvSpPr/>
                      <p:nvPr/>
                    </p:nvSpPr>
                    <p:spPr>
                      <a:xfrm>
                        <a:off x="6271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93" name="Google Shape;4493;p43"/>
                      <p:cNvSpPr/>
                      <p:nvPr/>
                    </p:nvSpPr>
                    <p:spPr>
                      <a:xfrm>
                        <a:off x="6545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94" name="Google Shape;4494;p43"/>
                      <p:cNvSpPr/>
                      <p:nvPr/>
                    </p:nvSpPr>
                    <p:spPr>
                      <a:xfrm>
                        <a:off x="6820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95" name="Google Shape;4495;p43"/>
                      <p:cNvSpPr/>
                      <p:nvPr/>
                    </p:nvSpPr>
                    <p:spPr>
                      <a:xfrm>
                        <a:off x="7094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96" name="Google Shape;4496;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97" name="Google Shape;4497;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98" name="Google Shape;4498;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499" name="Google Shape;4499;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00" name="Google Shape;4500;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01" name="Google Shape;4501;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02" name="Google Shape;4502;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03" name="Google Shape;4503;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04" name="Google Shape;4504;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05" name="Google Shape;4505;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06" name="Google Shape;4506;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07" name="Google Shape;4507;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08" name="Google Shape;4508;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09" name="Google Shape;4509;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10" name="Google Shape;4510;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11" name="Google Shape;4511;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12" name="Google Shape;4512;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13" name="Google Shape;4513;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14" name="Google Shape;4514;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15" name="Google Shape;4515;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16" name="Google Shape;4516;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17" name="Google Shape;4517;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18" name="Google Shape;4518;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19" name="Google Shape;4519;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20" name="Google Shape;4520;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21" name="Google Shape;4521;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22" name="Google Shape;4522;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23" name="Google Shape;4523;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24" name="Google Shape;4524;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25" name="Google Shape;4525;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26" name="Google Shape;4526;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27" name="Google Shape;4527;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28" name="Google Shape;4528;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29" name="Google Shape;4529;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30" name="Google Shape;4530;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31" name="Google Shape;4531;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32" name="Google Shape;4532;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33" name="Google Shape;4533;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34" name="Google Shape;4534;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35" name="Google Shape;4535;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36" name="Google Shape;4536;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37" name="Google Shape;4537;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38" name="Google Shape;4538;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39" name="Google Shape;4539;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40" name="Google Shape;4540;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41" name="Google Shape;4541;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42" name="Google Shape;4542;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43" name="Google Shape;4543;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44" name="Google Shape;4544;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45" name="Google Shape;4545;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46" name="Google Shape;4546;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47" name="Google Shape;4547;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48" name="Google Shape;4548;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49" name="Google Shape;4549;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50" name="Google Shape;4550;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51" name="Google Shape;4551;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52" name="Google Shape;4552;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53" name="Google Shape;4553;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54" name="Google Shape;4554;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55" name="Google Shape;4555;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56" name="Google Shape;4556;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57" name="Google Shape;4557;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58" name="Google Shape;4558;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4559" name="Google Shape;4559;p43"/>
                  <p:cNvGrpSpPr/>
                  <p:nvPr/>
                </p:nvGrpSpPr>
                <p:grpSpPr>
                  <a:xfrm>
                    <a:off x="2106868" y="3343589"/>
                    <a:ext cx="3537517" cy="1239932"/>
                    <a:chOff x="2636768" y="3167689"/>
                    <a:chExt cx="3537517" cy="1239932"/>
                  </a:xfrm>
                </p:grpSpPr>
                <p:grpSp>
                  <p:nvGrpSpPr>
                    <p:cNvPr id="4560" name="Google Shape;4560;p43"/>
                    <p:cNvGrpSpPr/>
                    <p:nvPr/>
                  </p:nvGrpSpPr>
                  <p:grpSpPr>
                    <a:xfrm>
                      <a:off x="2636768" y="3167689"/>
                      <a:ext cx="1768767" cy="1239932"/>
                      <a:chOff x="5448325" y="1433150"/>
                      <a:chExt cx="2742700" cy="1919400"/>
                    </a:xfrm>
                  </p:grpSpPr>
                  <p:sp>
                    <p:nvSpPr>
                      <p:cNvPr id="4561" name="Google Shape;4561;p43"/>
                      <p:cNvSpPr/>
                      <p:nvPr/>
                    </p:nvSpPr>
                    <p:spPr>
                      <a:xfrm>
                        <a:off x="54490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62" name="Google Shape;4562;p43"/>
                      <p:cNvSpPr/>
                      <p:nvPr/>
                    </p:nvSpPr>
                    <p:spPr>
                      <a:xfrm>
                        <a:off x="57232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63" name="Google Shape;4563;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64" name="Google Shape;4564;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65" name="Google Shape;4565;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66" name="Google Shape;4566;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67" name="Google Shape;4567;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68" name="Google Shape;4568;p43"/>
                      <p:cNvSpPr/>
                      <p:nvPr/>
                    </p:nvSpPr>
                    <p:spPr>
                      <a:xfrm>
                        <a:off x="7368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69" name="Google Shape;4569;p43"/>
                      <p:cNvSpPr/>
                      <p:nvPr/>
                    </p:nvSpPr>
                    <p:spPr>
                      <a:xfrm>
                        <a:off x="7642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70" name="Google Shape;4570;p43"/>
                      <p:cNvSpPr/>
                      <p:nvPr/>
                    </p:nvSpPr>
                    <p:spPr>
                      <a:xfrm>
                        <a:off x="7916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71" name="Google Shape;4571;p43"/>
                      <p:cNvSpPr/>
                      <p:nvPr/>
                    </p:nvSpPr>
                    <p:spPr>
                      <a:xfrm>
                        <a:off x="54490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72" name="Google Shape;4572;p43"/>
                      <p:cNvSpPr/>
                      <p:nvPr/>
                    </p:nvSpPr>
                    <p:spPr>
                      <a:xfrm>
                        <a:off x="57232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73" name="Google Shape;4573;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74" name="Google Shape;4574;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75" name="Google Shape;4575;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76" name="Google Shape;4576;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77" name="Google Shape;4577;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78" name="Google Shape;4578;p43"/>
                      <p:cNvSpPr/>
                      <p:nvPr/>
                    </p:nvSpPr>
                    <p:spPr>
                      <a:xfrm>
                        <a:off x="7368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79" name="Google Shape;4579;p43"/>
                      <p:cNvSpPr/>
                      <p:nvPr/>
                    </p:nvSpPr>
                    <p:spPr>
                      <a:xfrm>
                        <a:off x="7642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80" name="Google Shape;4580;p43"/>
                      <p:cNvSpPr/>
                      <p:nvPr/>
                    </p:nvSpPr>
                    <p:spPr>
                      <a:xfrm>
                        <a:off x="7916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81" name="Google Shape;4581;p43"/>
                      <p:cNvSpPr/>
                      <p:nvPr/>
                    </p:nvSpPr>
                    <p:spPr>
                      <a:xfrm>
                        <a:off x="54483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82" name="Google Shape;4582;p43"/>
                      <p:cNvSpPr/>
                      <p:nvPr/>
                    </p:nvSpPr>
                    <p:spPr>
                      <a:xfrm>
                        <a:off x="57225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83" name="Google Shape;4583;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84" name="Google Shape;4584;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85" name="Google Shape;4585;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86" name="Google Shape;4586;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87" name="Google Shape;4587;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88" name="Google Shape;4588;p43"/>
                      <p:cNvSpPr/>
                      <p:nvPr/>
                    </p:nvSpPr>
                    <p:spPr>
                      <a:xfrm>
                        <a:off x="7367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89" name="Google Shape;4589;p43"/>
                      <p:cNvSpPr/>
                      <p:nvPr/>
                    </p:nvSpPr>
                    <p:spPr>
                      <a:xfrm>
                        <a:off x="7641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90" name="Google Shape;4590;p43"/>
                      <p:cNvSpPr/>
                      <p:nvPr/>
                    </p:nvSpPr>
                    <p:spPr>
                      <a:xfrm>
                        <a:off x="7916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91" name="Google Shape;4591;p43"/>
                      <p:cNvSpPr/>
                      <p:nvPr/>
                    </p:nvSpPr>
                    <p:spPr>
                      <a:xfrm>
                        <a:off x="54483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92" name="Google Shape;4592;p43"/>
                      <p:cNvSpPr/>
                      <p:nvPr/>
                    </p:nvSpPr>
                    <p:spPr>
                      <a:xfrm>
                        <a:off x="57225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93" name="Google Shape;4593;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94" name="Google Shape;4594;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95" name="Google Shape;4595;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96" name="Google Shape;4596;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97" name="Google Shape;4597;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98" name="Google Shape;4598;p43"/>
                      <p:cNvSpPr/>
                      <p:nvPr/>
                    </p:nvSpPr>
                    <p:spPr>
                      <a:xfrm>
                        <a:off x="7367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599" name="Google Shape;4599;p43"/>
                      <p:cNvSpPr/>
                      <p:nvPr/>
                    </p:nvSpPr>
                    <p:spPr>
                      <a:xfrm>
                        <a:off x="7641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00" name="Google Shape;4600;p43"/>
                      <p:cNvSpPr/>
                      <p:nvPr/>
                    </p:nvSpPr>
                    <p:spPr>
                      <a:xfrm>
                        <a:off x="7916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01" name="Google Shape;4601;p43"/>
                      <p:cNvSpPr/>
                      <p:nvPr/>
                    </p:nvSpPr>
                    <p:spPr>
                      <a:xfrm>
                        <a:off x="54490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02" name="Google Shape;4602;p43"/>
                      <p:cNvSpPr/>
                      <p:nvPr/>
                    </p:nvSpPr>
                    <p:spPr>
                      <a:xfrm>
                        <a:off x="57232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03" name="Google Shape;4603;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04" name="Google Shape;4604;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05" name="Google Shape;4605;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06" name="Google Shape;4606;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07" name="Google Shape;4607;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08" name="Google Shape;4608;p43"/>
                      <p:cNvSpPr/>
                      <p:nvPr/>
                    </p:nvSpPr>
                    <p:spPr>
                      <a:xfrm>
                        <a:off x="7368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09" name="Google Shape;4609;p43"/>
                      <p:cNvSpPr/>
                      <p:nvPr/>
                    </p:nvSpPr>
                    <p:spPr>
                      <a:xfrm>
                        <a:off x="7642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10" name="Google Shape;4610;p43"/>
                      <p:cNvSpPr/>
                      <p:nvPr/>
                    </p:nvSpPr>
                    <p:spPr>
                      <a:xfrm>
                        <a:off x="7916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11" name="Google Shape;4611;p43"/>
                      <p:cNvSpPr/>
                      <p:nvPr/>
                    </p:nvSpPr>
                    <p:spPr>
                      <a:xfrm>
                        <a:off x="54490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12" name="Google Shape;4612;p43"/>
                      <p:cNvSpPr/>
                      <p:nvPr/>
                    </p:nvSpPr>
                    <p:spPr>
                      <a:xfrm>
                        <a:off x="57232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13" name="Google Shape;4613;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14" name="Google Shape;4614;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15" name="Google Shape;4615;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16" name="Google Shape;4616;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17" name="Google Shape;4617;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18" name="Google Shape;4618;p43"/>
                      <p:cNvSpPr/>
                      <p:nvPr/>
                    </p:nvSpPr>
                    <p:spPr>
                      <a:xfrm>
                        <a:off x="7368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19" name="Google Shape;4619;p43"/>
                      <p:cNvSpPr/>
                      <p:nvPr/>
                    </p:nvSpPr>
                    <p:spPr>
                      <a:xfrm>
                        <a:off x="7642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20" name="Google Shape;4620;p43"/>
                      <p:cNvSpPr/>
                      <p:nvPr/>
                    </p:nvSpPr>
                    <p:spPr>
                      <a:xfrm>
                        <a:off x="7916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21" name="Google Shape;4621;p43"/>
                      <p:cNvSpPr/>
                      <p:nvPr/>
                    </p:nvSpPr>
                    <p:spPr>
                      <a:xfrm>
                        <a:off x="54490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22" name="Google Shape;4622;p43"/>
                      <p:cNvSpPr/>
                      <p:nvPr/>
                    </p:nvSpPr>
                    <p:spPr>
                      <a:xfrm>
                        <a:off x="57232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23" name="Google Shape;4623;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24" name="Google Shape;4624;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25" name="Google Shape;4625;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26" name="Google Shape;4626;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27" name="Google Shape;4627;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28" name="Google Shape;4628;p43"/>
                      <p:cNvSpPr/>
                      <p:nvPr/>
                    </p:nvSpPr>
                    <p:spPr>
                      <a:xfrm>
                        <a:off x="7368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29" name="Google Shape;4629;p43"/>
                      <p:cNvSpPr/>
                      <p:nvPr/>
                    </p:nvSpPr>
                    <p:spPr>
                      <a:xfrm>
                        <a:off x="7642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30" name="Google Shape;4630;p43"/>
                      <p:cNvSpPr/>
                      <p:nvPr/>
                    </p:nvSpPr>
                    <p:spPr>
                      <a:xfrm>
                        <a:off x="7916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631" name="Google Shape;4631;p43"/>
                    <p:cNvGrpSpPr/>
                    <p:nvPr/>
                  </p:nvGrpSpPr>
                  <p:grpSpPr>
                    <a:xfrm>
                      <a:off x="4405518" y="3167689"/>
                      <a:ext cx="1768767" cy="1239932"/>
                      <a:chOff x="5448325" y="1433150"/>
                      <a:chExt cx="2742700" cy="1919400"/>
                    </a:xfrm>
                  </p:grpSpPr>
                  <p:sp>
                    <p:nvSpPr>
                      <p:cNvPr id="4632" name="Google Shape;4632;p43"/>
                      <p:cNvSpPr/>
                      <p:nvPr/>
                    </p:nvSpPr>
                    <p:spPr>
                      <a:xfrm>
                        <a:off x="5449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33" name="Google Shape;4633;p43"/>
                      <p:cNvSpPr/>
                      <p:nvPr/>
                    </p:nvSpPr>
                    <p:spPr>
                      <a:xfrm>
                        <a:off x="5723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34" name="Google Shape;4634;p43"/>
                      <p:cNvSpPr/>
                      <p:nvPr/>
                    </p:nvSpPr>
                    <p:spPr>
                      <a:xfrm>
                        <a:off x="59974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35" name="Google Shape;4635;p43"/>
                      <p:cNvSpPr/>
                      <p:nvPr/>
                    </p:nvSpPr>
                    <p:spPr>
                      <a:xfrm>
                        <a:off x="62716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36" name="Google Shape;4636;p43"/>
                      <p:cNvSpPr/>
                      <p:nvPr/>
                    </p:nvSpPr>
                    <p:spPr>
                      <a:xfrm>
                        <a:off x="65458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37" name="Google Shape;4637;p43"/>
                      <p:cNvSpPr/>
                      <p:nvPr/>
                    </p:nvSpPr>
                    <p:spPr>
                      <a:xfrm>
                        <a:off x="68200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38" name="Google Shape;4638;p43"/>
                      <p:cNvSpPr/>
                      <p:nvPr/>
                    </p:nvSpPr>
                    <p:spPr>
                      <a:xfrm>
                        <a:off x="7094225" y="1433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39" name="Google Shape;4639;p43"/>
                      <p:cNvSpPr/>
                      <p:nvPr/>
                    </p:nvSpPr>
                    <p:spPr>
                      <a:xfrm>
                        <a:off x="73684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0" name="Google Shape;4640;p43"/>
                      <p:cNvSpPr/>
                      <p:nvPr/>
                    </p:nvSpPr>
                    <p:spPr>
                      <a:xfrm>
                        <a:off x="76426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1" name="Google Shape;4641;p43"/>
                      <p:cNvSpPr/>
                      <p:nvPr/>
                    </p:nvSpPr>
                    <p:spPr>
                      <a:xfrm>
                        <a:off x="7916825" y="1433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2" name="Google Shape;4642;p43"/>
                      <p:cNvSpPr/>
                      <p:nvPr/>
                    </p:nvSpPr>
                    <p:spPr>
                      <a:xfrm>
                        <a:off x="5449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3" name="Google Shape;4643;p43"/>
                      <p:cNvSpPr/>
                      <p:nvPr/>
                    </p:nvSpPr>
                    <p:spPr>
                      <a:xfrm>
                        <a:off x="5723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4" name="Google Shape;4644;p43"/>
                      <p:cNvSpPr/>
                      <p:nvPr/>
                    </p:nvSpPr>
                    <p:spPr>
                      <a:xfrm>
                        <a:off x="59974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5" name="Google Shape;4645;p43"/>
                      <p:cNvSpPr/>
                      <p:nvPr/>
                    </p:nvSpPr>
                    <p:spPr>
                      <a:xfrm>
                        <a:off x="62716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6" name="Google Shape;4646;p43"/>
                      <p:cNvSpPr/>
                      <p:nvPr/>
                    </p:nvSpPr>
                    <p:spPr>
                      <a:xfrm>
                        <a:off x="65458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7" name="Google Shape;4647;p43"/>
                      <p:cNvSpPr/>
                      <p:nvPr/>
                    </p:nvSpPr>
                    <p:spPr>
                      <a:xfrm>
                        <a:off x="68200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8" name="Google Shape;4648;p43"/>
                      <p:cNvSpPr/>
                      <p:nvPr/>
                    </p:nvSpPr>
                    <p:spPr>
                      <a:xfrm>
                        <a:off x="7094225" y="1707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49" name="Google Shape;4649;p43"/>
                      <p:cNvSpPr/>
                      <p:nvPr/>
                    </p:nvSpPr>
                    <p:spPr>
                      <a:xfrm>
                        <a:off x="73684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0" name="Google Shape;4650;p43"/>
                      <p:cNvSpPr/>
                      <p:nvPr/>
                    </p:nvSpPr>
                    <p:spPr>
                      <a:xfrm>
                        <a:off x="76426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1" name="Google Shape;4651;p43"/>
                      <p:cNvSpPr/>
                      <p:nvPr/>
                    </p:nvSpPr>
                    <p:spPr>
                      <a:xfrm>
                        <a:off x="7916825" y="1707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2" name="Google Shape;4652;p43"/>
                      <p:cNvSpPr/>
                      <p:nvPr/>
                    </p:nvSpPr>
                    <p:spPr>
                      <a:xfrm>
                        <a:off x="5448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3" name="Google Shape;4653;p43"/>
                      <p:cNvSpPr/>
                      <p:nvPr/>
                    </p:nvSpPr>
                    <p:spPr>
                      <a:xfrm>
                        <a:off x="5722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4" name="Google Shape;4654;p43"/>
                      <p:cNvSpPr/>
                      <p:nvPr/>
                    </p:nvSpPr>
                    <p:spPr>
                      <a:xfrm>
                        <a:off x="59967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5" name="Google Shape;4655;p43"/>
                      <p:cNvSpPr/>
                      <p:nvPr/>
                    </p:nvSpPr>
                    <p:spPr>
                      <a:xfrm>
                        <a:off x="62709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6" name="Google Shape;4656;p43"/>
                      <p:cNvSpPr/>
                      <p:nvPr/>
                    </p:nvSpPr>
                    <p:spPr>
                      <a:xfrm>
                        <a:off x="65451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7" name="Google Shape;4657;p43"/>
                      <p:cNvSpPr/>
                      <p:nvPr/>
                    </p:nvSpPr>
                    <p:spPr>
                      <a:xfrm>
                        <a:off x="68193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8" name="Google Shape;4658;p43"/>
                      <p:cNvSpPr/>
                      <p:nvPr/>
                    </p:nvSpPr>
                    <p:spPr>
                      <a:xfrm>
                        <a:off x="7093525" y="19815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59" name="Google Shape;4659;p43"/>
                      <p:cNvSpPr/>
                      <p:nvPr/>
                    </p:nvSpPr>
                    <p:spPr>
                      <a:xfrm>
                        <a:off x="73677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0" name="Google Shape;4660;p43"/>
                      <p:cNvSpPr/>
                      <p:nvPr/>
                    </p:nvSpPr>
                    <p:spPr>
                      <a:xfrm>
                        <a:off x="76419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1" name="Google Shape;4661;p43"/>
                      <p:cNvSpPr/>
                      <p:nvPr/>
                    </p:nvSpPr>
                    <p:spPr>
                      <a:xfrm>
                        <a:off x="7916125" y="19815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2" name="Google Shape;4662;p43"/>
                      <p:cNvSpPr/>
                      <p:nvPr/>
                    </p:nvSpPr>
                    <p:spPr>
                      <a:xfrm>
                        <a:off x="5448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3" name="Google Shape;4663;p43"/>
                      <p:cNvSpPr/>
                      <p:nvPr/>
                    </p:nvSpPr>
                    <p:spPr>
                      <a:xfrm>
                        <a:off x="5722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4" name="Google Shape;4664;p43"/>
                      <p:cNvSpPr/>
                      <p:nvPr/>
                    </p:nvSpPr>
                    <p:spPr>
                      <a:xfrm>
                        <a:off x="59967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5" name="Google Shape;4665;p43"/>
                      <p:cNvSpPr/>
                      <p:nvPr/>
                    </p:nvSpPr>
                    <p:spPr>
                      <a:xfrm>
                        <a:off x="62709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6" name="Google Shape;4666;p43"/>
                      <p:cNvSpPr/>
                      <p:nvPr/>
                    </p:nvSpPr>
                    <p:spPr>
                      <a:xfrm>
                        <a:off x="65451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7" name="Google Shape;4667;p43"/>
                      <p:cNvSpPr/>
                      <p:nvPr/>
                    </p:nvSpPr>
                    <p:spPr>
                      <a:xfrm>
                        <a:off x="68193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8" name="Google Shape;4668;p43"/>
                      <p:cNvSpPr/>
                      <p:nvPr/>
                    </p:nvSpPr>
                    <p:spPr>
                      <a:xfrm>
                        <a:off x="7093525" y="22557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69" name="Google Shape;4669;p43"/>
                      <p:cNvSpPr/>
                      <p:nvPr/>
                    </p:nvSpPr>
                    <p:spPr>
                      <a:xfrm>
                        <a:off x="73677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70" name="Google Shape;4670;p43"/>
                      <p:cNvSpPr/>
                      <p:nvPr/>
                    </p:nvSpPr>
                    <p:spPr>
                      <a:xfrm>
                        <a:off x="76419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71" name="Google Shape;4671;p43"/>
                      <p:cNvSpPr/>
                      <p:nvPr/>
                    </p:nvSpPr>
                    <p:spPr>
                      <a:xfrm>
                        <a:off x="7916125" y="22557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72" name="Google Shape;4672;p43"/>
                      <p:cNvSpPr/>
                      <p:nvPr/>
                    </p:nvSpPr>
                    <p:spPr>
                      <a:xfrm>
                        <a:off x="5449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73" name="Google Shape;4673;p43"/>
                      <p:cNvSpPr/>
                      <p:nvPr/>
                    </p:nvSpPr>
                    <p:spPr>
                      <a:xfrm>
                        <a:off x="5723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74" name="Google Shape;4674;p43"/>
                      <p:cNvSpPr/>
                      <p:nvPr/>
                    </p:nvSpPr>
                    <p:spPr>
                      <a:xfrm>
                        <a:off x="59974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75" name="Google Shape;4675;p43"/>
                      <p:cNvSpPr/>
                      <p:nvPr/>
                    </p:nvSpPr>
                    <p:spPr>
                      <a:xfrm>
                        <a:off x="62716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76" name="Google Shape;4676;p43"/>
                      <p:cNvSpPr/>
                      <p:nvPr/>
                    </p:nvSpPr>
                    <p:spPr>
                      <a:xfrm>
                        <a:off x="65458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77" name="Google Shape;4677;p43"/>
                      <p:cNvSpPr/>
                      <p:nvPr/>
                    </p:nvSpPr>
                    <p:spPr>
                      <a:xfrm>
                        <a:off x="68200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78" name="Google Shape;4678;p43"/>
                      <p:cNvSpPr/>
                      <p:nvPr/>
                    </p:nvSpPr>
                    <p:spPr>
                      <a:xfrm>
                        <a:off x="7094225" y="25299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79" name="Google Shape;4679;p43"/>
                      <p:cNvSpPr/>
                      <p:nvPr/>
                    </p:nvSpPr>
                    <p:spPr>
                      <a:xfrm>
                        <a:off x="73684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0" name="Google Shape;4680;p43"/>
                      <p:cNvSpPr/>
                      <p:nvPr/>
                    </p:nvSpPr>
                    <p:spPr>
                      <a:xfrm>
                        <a:off x="76426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1" name="Google Shape;4681;p43"/>
                      <p:cNvSpPr/>
                      <p:nvPr/>
                    </p:nvSpPr>
                    <p:spPr>
                      <a:xfrm>
                        <a:off x="7916825" y="25299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2" name="Google Shape;4682;p43"/>
                      <p:cNvSpPr/>
                      <p:nvPr/>
                    </p:nvSpPr>
                    <p:spPr>
                      <a:xfrm>
                        <a:off x="5449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3" name="Google Shape;4683;p43"/>
                      <p:cNvSpPr/>
                      <p:nvPr/>
                    </p:nvSpPr>
                    <p:spPr>
                      <a:xfrm>
                        <a:off x="5723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4" name="Google Shape;4684;p43"/>
                      <p:cNvSpPr/>
                      <p:nvPr/>
                    </p:nvSpPr>
                    <p:spPr>
                      <a:xfrm>
                        <a:off x="59974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5" name="Google Shape;4685;p43"/>
                      <p:cNvSpPr/>
                      <p:nvPr/>
                    </p:nvSpPr>
                    <p:spPr>
                      <a:xfrm>
                        <a:off x="62716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6" name="Google Shape;4686;p43"/>
                      <p:cNvSpPr/>
                      <p:nvPr/>
                    </p:nvSpPr>
                    <p:spPr>
                      <a:xfrm>
                        <a:off x="65458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7" name="Google Shape;4687;p43"/>
                      <p:cNvSpPr/>
                      <p:nvPr/>
                    </p:nvSpPr>
                    <p:spPr>
                      <a:xfrm>
                        <a:off x="68200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8" name="Google Shape;4688;p43"/>
                      <p:cNvSpPr/>
                      <p:nvPr/>
                    </p:nvSpPr>
                    <p:spPr>
                      <a:xfrm>
                        <a:off x="7094225" y="28041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89" name="Google Shape;4689;p43"/>
                      <p:cNvSpPr/>
                      <p:nvPr/>
                    </p:nvSpPr>
                    <p:spPr>
                      <a:xfrm>
                        <a:off x="73684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90" name="Google Shape;4690;p43"/>
                      <p:cNvSpPr/>
                      <p:nvPr/>
                    </p:nvSpPr>
                    <p:spPr>
                      <a:xfrm>
                        <a:off x="76426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91" name="Google Shape;4691;p43"/>
                      <p:cNvSpPr/>
                      <p:nvPr/>
                    </p:nvSpPr>
                    <p:spPr>
                      <a:xfrm>
                        <a:off x="7916825" y="28041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92" name="Google Shape;4692;p43"/>
                      <p:cNvSpPr/>
                      <p:nvPr/>
                    </p:nvSpPr>
                    <p:spPr>
                      <a:xfrm>
                        <a:off x="5449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93" name="Google Shape;4693;p43"/>
                      <p:cNvSpPr/>
                      <p:nvPr/>
                    </p:nvSpPr>
                    <p:spPr>
                      <a:xfrm>
                        <a:off x="5723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94" name="Google Shape;4694;p43"/>
                      <p:cNvSpPr/>
                      <p:nvPr/>
                    </p:nvSpPr>
                    <p:spPr>
                      <a:xfrm>
                        <a:off x="59974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95" name="Google Shape;4695;p43"/>
                      <p:cNvSpPr/>
                      <p:nvPr/>
                    </p:nvSpPr>
                    <p:spPr>
                      <a:xfrm>
                        <a:off x="62716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96" name="Google Shape;4696;p43"/>
                      <p:cNvSpPr/>
                      <p:nvPr/>
                    </p:nvSpPr>
                    <p:spPr>
                      <a:xfrm>
                        <a:off x="65458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97" name="Google Shape;4697;p43"/>
                      <p:cNvSpPr/>
                      <p:nvPr/>
                    </p:nvSpPr>
                    <p:spPr>
                      <a:xfrm>
                        <a:off x="68200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98" name="Google Shape;4698;p43"/>
                      <p:cNvSpPr/>
                      <p:nvPr/>
                    </p:nvSpPr>
                    <p:spPr>
                      <a:xfrm>
                        <a:off x="7094225" y="3078350"/>
                        <a:ext cx="274200" cy="274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699" name="Google Shape;4699;p43"/>
                      <p:cNvSpPr/>
                      <p:nvPr/>
                    </p:nvSpPr>
                    <p:spPr>
                      <a:xfrm>
                        <a:off x="73684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00" name="Google Shape;4700;p43"/>
                      <p:cNvSpPr/>
                      <p:nvPr/>
                    </p:nvSpPr>
                    <p:spPr>
                      <a:xfrm>
                        <a:off x="76426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01" name="Google Shape;4701;p43"/>
                      <p:cNvSpPr/>
                      <p:nvPr/>
                    </p:nvSpPr>
                    <p:spPr>
                      <a:xfrm>
                        <a:off x="7916825" y="3078350"/>
                        <a:ext cx="274200" cy="274200"/>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sp>
              <p:nvSpPr>
                <p:cNvPr id="4702" name="Google Shape;4702;p43"/>
                <p:cNvSpPr/>
                <p:nvPr/>
              </p:nvSpPr>
              <p:spPr>
                <a:xfrm rot="5400000">
                  <a:off x="4063921"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03" name="Google Shape;4703;p43"/>
                <p:cNvSpPr/>
                <p:nvPr/>
              </p:nvSpPr>
              <p:spPr>
                <a:xfrm rot="5400000">
                  <a:off x="4063921"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04" name="Google Shape;4704;p43"/>
                <p:cNvSpPr/>
                <p:nvPr/>
              </p:nvSpPr>
              <p:spPr>
                <a:xfrm rot="5400000">
                  <a:off x="40639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05" name="Google Shape;4705;p43"/>
                <p:cNvSpPr/>
                <p:nvPr/>
              </p:nvSpPr>
              <p:spPr>
                <a:xfrm rot="5400000">
                  <a:off x="3886787"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06" name="Google Shape;4706;p43"/>
                <p:cNvSpPr/>
                <p:nvPr/>
              </p:nvSpPr>
              <p:spPr>
                <a:xfrm rot="5400000">
                  <a:off x="3886787"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07" name="Google Shape;4707;p43"/>
                <p:cNvSpPr/>
                <p:nvPr/>
              </p:nvSpPr>
              <p:spPr>
                <a:xfrm rot="5400000">
                  <a:off x="388678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08" name="Google Shape;4708;p43"/>
                <p:cNvSpPr/>
                <p:nvPr/>
              </p:nvSpPr>
              <p:spPr>
                <a:xfrm rot="5400000">
                  <a:off x="3709654" y="3597769"/>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09" name="Google Shape;4709;p43"/>
                <p:cNvSpPr/>
                <p:nvPr/>
              </p:nvSpPr>
              <p:spPr>
                <a:xfrm rot="5400000">
                  <a:off x="3709654" y="377460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0" name="Google Shape;4710;p43"/>
                <p:cNvSpPr/>
                <p:nvPr/>
              </p:nvSpPr>
              <p:spPr>
                <a:xfrm rot="5400000">
                  <a:off x="370965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1" name="Google Shape;4711;p43"/>
                <p:cNvSpPr/>
                <p:nvPr/>
              </p:nvSpPr>
              <p:spPr>
                <a:xfrm rot="5400000">
                  <a:off x="353252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2" name="Google Shape;4712;p43"/>
                <p:cNvSpPr/>
                <p:nvPr/>
              </p:nvSpPr>
              <p:spPr>
                <a:xfrm rot="5400000">
                  <a:off x="353252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3" name="Google Shape;4713;p43"/>
                <p:cNvSpPr/>
                <p:nvPr/>
              </p:nvSpPr>
              <p:spPr>
                <a:xfrm rot="5400000">
                  <a:off x="353252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4" name="Google Shape;4714;p43"/>
                <p:cNvSpPr/>
                <p:nvPr/>
              </p:nvSpPr>
              <p:spPr>
                <a:xfrm rot="5400000">
                  <a:off x="3355388"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5" name="Google Shape;4715;p43"/>
                <p:cNvSpPr/>
                <p:nvPr/>
              </p:nvSpPr>
              <p:spPr>
                <a:xfrm rot="5400000">
                  <a:off x="3355388"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6" name="Google Shape;4716;p43"/>
                <p:cNvSpPr/>
                <p:nvPr/>
              </p:nvSpPr>
              <p:spPr>
                <a:xfrm rot="5400000">
                  <a:off x="335538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7" name="Google Shape;4717;p43"/>
                <p:cNvSpPr/>
                <p:nvPr/>
              </p:nvSpPr>
              <p:spPr>
                <a:xfrm rot="5400000">
                  <a:off x="3178255"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8" name="Google Shape;4718;p43"/>
                <p:cNvSpPr/>
                <p:nvPr/>
              </p:nvSpPr>
              <p:spPr>
                <a:xfrm rot="5400000">
                  <a:off x="3178255"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19" name="Google Shape;4719;p43"/>
                <p:cNvSpPr/>
                <p:nvPr/>
              </p:nvSpPr>
              <p:spPr>
                <a:xfrm rot="5400000">
                  <a:off x="317825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20" name="Google Shape;4720;p43"/>
                <p:cNvSpPr/>
                <p:nvPr/>
              </p:nvSpPr>
              <p:spPr>
                <a:xfrm rot="5400000">
                  <a:off x="300112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21" name="Google Shape;4721;p43"/>
                <p:cNvSpPr/>
                <p:nvPr/>
              </p:nvSpPr>
              <p:spPr>
                <a:xfrm rot="5400000">
                  <a:off x="300112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22" name="Google Shape;4722;p43"/>
                <p:cNvSpPr/>
                <p:nvPr/>
              </p:nvSpPr>
              <p:spPr>
                <a:xfrm rot="5400000">
                  <a:off x="300112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23" name="Google Shape;4723;p43"/>
                <p:cNvSpPr/>
                <p:nvPr/>
              </p:nvSpPr>
              <p:spPr>
                <a:xfrm rot="5400000">
                  <a:off x="28239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24" name="Google Shape;4724;p43"/>
                <p:cNvSpPr/>
                <p:nvPr/>
              </p:nvSpPr>
              <p:spPr>
                <a:xfrm rot="5400000">
                  <a:off x="28239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25" name="Google Shape;4725;p43"/>
                <p:cNvSpPr/>
                <p:nvPr/>
              </p:nvSpPr>
              <p:spPr>
                <a:xfrm rot="5400000">
                  <a:off x="28239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26" name="Google Shape;4726;p43"/>
                <p:cNvSpPr/>
                <p:nvPr/>
              </p:nvSpPr>
              <p:spPr>
                <a:xfrm rot="5400000">
                  <a:off x="2646862"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27" name="Google Shape;4727;p43"/>
                <p:cNvSpPr/>
                <p:nvPr/>
              </p:nvSpPr>
              <p:spPr>
                <a:xfrm rot="5400000">
                  <a:off x="2646862"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28" name="Google Shape;4728;p43"/>
                <p:cNvSpPr/>
                <p:nvPr/>
              </p:nvSpPr>
              <p:spPr>
                <a:xfrm rot="5400000">
                  <a:off x="2646862"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29" name="Google Shape;4729;p43"/>
                <p:cNvSpPr/>
                <p:nvPr/>
              </p:nvSpPr>
              <p:spPr>
                <a:xfrm rot="5400000">
                  <a:off x="2469729"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30" name="Google Shape;4730;p43"/>
                <p:cNvSpPr/>
                <p:nvPr/>
              </p:nvSpPr>
              <p:spPr>
                <a:xfrm rot="5400000">
                  <a:off x="2469729"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31" name="Google Shape;4731;p43"/>
                <p:cNvSpPr/>
                <p:nvPr/>
              </p:nvSpPr>
              <p:spPr>
                <a:xfrm rot="5400000">
                  <a:off x="2469729"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32" name="Google Shape;4732;p43"/>
                <p:cNvSpPr/>
                <p:nvPr/>
              </p:nvSpPr>
              <p:spPr>
                <a:xfrm rot="5400000">
                  <a:off x="2292596"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33" name="Google Shape;4733;p43"/>
                <p:cNvSpPr/>
                <p:nvPr/>
              </p:nvSpPr>
              <p:spPr>
                <a:xfrm rot="5400000">
                  <a:off x="2292596"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34" name="Google Shape;4734;p43"/>
                <p:cNvSpPr/>
                <p:nvPr/>
              </p:nvSpPr>
              <p:spPr>
                <a:xfrm rot="5400000">
                  <a:off x="2292596"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35" name="Google Shape;4735;p43"/>
                <p:cNvSpPr/>
                <p:nvPr/>
              </p:nvSpPr>
              <p:spPr>
                <a:xfrm rot="5400000">
                  <a:off x="2115463"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36" name="Google Shape;4736;p43"/>
                <p:cNvSpPr/>
                <p:nvPr/>
              </p:nvSpPr>
              <p:spPr>
                <a:xfrm rot="5400000">
                  <a:off x="2115463"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37" name="Google Shape;4737;p43"/>
                <p:cNvSpPr/>
                <p:nvPr/>
              </p:nvSpPr>
              <p:spPr>
                <a:xfrm rot="5400000">
                  <a:off x="2115463"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38" name="Google Shape;4738;p43"/>
                <p:cNvSpPr/>
                <p:nvPr/>
              </p:nvSpPr>
              <p:spPr>
                <a:xfrm rot="5400000">
                  <a:off x="1938330"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39" name="Google Shape;4739;p43"/>
                <p:cNvSpPr/>
                <p:nvPr/>
              </p:nvSpPr>
              <p:spPr>
                <a:xfrm rot="5400000">
                  <a:off x="1938330"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40" name="Google Shape;4740;p43"/>
                <p:cNvSpPr/>
                <p:nvPr/>
              </p:nvSpPr>
              <p:spPr>
                <a:xfrm rot="5400000">
                  <a:off x="1938330"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41" name="Google Shape;4741;p43"/>
                <p:cNvSpPr/>
                <p:nvPr/>
              </p:nvSpPr>
              <p:spPr>
                <a:xfrm rot="5400000">
                  <a:off x="1761196"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42" name="Google Shape;4742;p43"/>
                <p:cNvSpPr/>
                <p:nvPr/>
              </p:nvSpPr>
              <p:spPr>
                <a:xfrm rot="5400000">
                  <a:off x="1761196"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43" name="Google Shape;4743;p43"/>
                <p:cNvSpPr/>
                <p:nvPr/>
              </p:nvSpPr>
              <p:spPr>
                <a:xfrm rot="5400000">
                  <a:off x="1761196"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44" name="Google Shape;4744;p43"/>
                <p:cNvSpPr/>
                <p:nvPr/>
              </p:nvSpPr>
              <p:spPr>
                <a:xfrm rot="5400000">
                  <a:off x="1584071"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45" name="Google Shape;4745;p43"/>
                <p:cNvSpPr/>
                <p:nvPr/>
              </p:nvSpPr>
              <p:spPr>
                <a:xfrm rot="5400000">
                  <a:off x="1584071"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46" name="Google Shape;4746;p43"/>
                <p:cNvSpPr/>
                <p:nvPr/>
              </p:nvSpPr>
              <p:spPr>
                <a:xfrm rot="5400000">
                  <a:off x="1584071"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47" name="Google Shape;4747;p43"/>
                <p:cNvSpPr/>
                <p:nvPr/>
              </p:nvSpPr>
              <p:spPr>
                <a:xfrm rot="5400000">
                  <a:off x="1406937" y="359822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48" name="Google Shape;4748;p43"/>
                <p:cNvSpPr/>
                <p:nvPr/>
              </p:nvSpPr>
              <p:spPr>
                <a:xfrm rot="5400000">
                  <a:off x="1406937" y="3775052"/>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49" name="Google Shape;4749;p43"/>
                <p:cNvSpPr/>
                <p:nvPr/>
              </p:nvSpPr>
              <p:spPr>
                <a:xfrm rot="5400000">
                  <a:off x="1406937"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50" name="Google Shape;4750;p43"/>
                <p:cNvSpPr/>
                <p:nvPr/>
              </p:nvSpPr>
              <p:spPr>
                <a:xfrm rot="5400000">
                  <a:off x="1229804"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51" name="Google Shape;4751;p43"/>
                <p:cNvSpPr/>
                <p:nvPr/>
              </p:nvSpPr>
              <p:spPr>
                <a:xfrm rot="5400000">
                  <a:off x="1229804"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52" name="Google Shape;4752;p43"/>
                <p:cNvSpPr/>
                <p:nvPr/>
              </p:nvSpPr>
              <p:spPr>
                <a:xfrm rot="5400000">
                  <a:off x="1229804"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53" name="Google Shape;4753;p43"/>
                <p:cNvSpPr/>
                <p:nvPr/>
              </p:nvSpPr>
              <p:spPr>
                <a:xfrm rot="5400000">
                  <a:off x="1052671" y="3597769"/>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54" name="Google Shape;4754;p43"/>
                <p:cNvSpPr/>
                <p:nvPr/>
              </p:nvSpPr>
              <p:spPr>
                <a:xfrm rot="5400000">
                  <a:off x="1052671" y="3774600"/>
                  <a:ext cx="176832" cy="177133"/>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55" name="Google Shape;4755;p43"/>
                <p:cNvSpPr/>
                <p:nvPr/>
              </p:nvSpPr>
              <p:spPr>
                <a:xfrm rot="5400000">
                  <a:off x="1052671" y="395143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56" name="Google Shape;4756;p43"/>
                <p:cNvSpPr/>
                <p:nvPr/>
              </p:nvSpPr>
              <p:spPr>
                <a:xfrm rot="5400000">
                  <a:off x="875538"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57" name="Google Shape;4757;p43"/>
                <p:cNvSpPr/>
                <p:nvPr/>
              </p:nvSpPr>
              <p:spPr>
                <a:xfrm rot="5400000">
                  <a:off x="875538"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58" name="Google Shape;4758;p43"/>
                <p:cNvSpPr/>
                <p:nvPr/>
              </p:nvSpPr>
              <p:spPr>
                <a:xfrm rot="5400000">
                  <a:off x="875538"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59" name="Google Shape;4759;p43"/>
                <p:cNvSpPr/>
                <p:nvPr/>
              </p:nvSpPr>
              <p:spPr>
                <a:xfrm rot="5400000">
                  <a:off x="698405" y="3598220"/>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60" name="Google Shape;4760;p43"/>
                <p:cNvSpPr/>
                <p:nvPr/>
              </p:nvSpPr>
              <p:spPr>
                <a:xfrm rot="5400000">
                  <a:off x="698405" y="3775052"/>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61" name="Google Shape;4761;p43"/>
                <p:cNvSpPr/>
                <p:nvPr/>
              </p:nvSpPr>
              <p:spPr>
                <a:xfrm rot="5400000">
                  <a:off x="698405" y="3951883"/>
                  <a:ext cx="176832" cy="177133"/>
                </a:xfrm>
                <a:prstGeom prst="rect">
                  <a:avLst/>
                </a:prstGeom>
                <a:solidFill>
                  <a:srgbClr val="C9DAF8">
                    <a:alpha val="3966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4762" name="Google Shape;4762;p43"/>
              <p:cNvGrpSpPr/>
              <p:nvPr/>
            </p:nvGrpSpPr>
            <p:grpSpPr>
              <a:xfrm>
                <a:off x="924550" y="1905000"/>
                <a:ext cx="2656850" cy="530815"/>
                <a:chOff x="6250728" y="1276394"/>
                <a:chExt cx="2656850" cy="530815"/>
              </a:xfrm>
            </p:grpSpPr>
            <p:sp>
              <p:nvSpPr>
                <p:cNvPr id="4763" name="Google Shape;4763;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64" name="Google Shape;4764;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65" name="Google Shape;4765;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66" name="Google Shape;4766;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67" name="Google Shape;4767;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68" name="Google Shape;4768;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69" name="Google Shape;4769;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70" name="Google Shape;4770;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71" name="Google Shape;4771;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72" name="Google Shape;4772;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73" name="Google Shape;4773;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74" name="Google Shape;4774;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75" name="Google Shape;4775;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76" name="Google Shape;4776;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77" name="Google Shape;4777;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78" name="Google Shape;4778;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79" name="Google Shape;4779;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80" name="Google Shape;4780;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81" name="Google Shape;4781;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82" name="Google Shape;4782;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83" name="Google Shape;4783;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84" name="Google Shape;4784;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85" name="Google Shape;4785;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86" name="Google Shape;4786;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87" name="Google Shape;4787;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88" name="Google Shape;4788;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89" name="Google Shape;4789;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90" name="Google Shape;4790;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91" name="Google Shape;4791;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92" name="Google Shape;4792;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93" name="Google Shape;4793;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94" name="Google Shape;4794;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95" name="Google Shape;4795;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96" name="Google Shape;4796;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97" name="Google Shape;4797;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98" name="Google Shape;4798;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799" name="Google Shape;4799;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00" name="Google Shape;4800;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01" name="Google Shape;4801;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02" name="Google Shape;4802;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03" name="Google Shape;4803;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04" name="Google Shape;4804;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05" name="Google Shape;4805;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06" name="Google Shape;4806;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07" name="Google Shape;4807;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4808" name="Google Shape;4808;p43"/>
            <p:cNvGrpSpPr/>
            <p:nvPr/>
          </p:nvGrpSpPr>
          <p:grpSpPr>
            <a:xfrm>
              <a:off x="838200" y="1755185"/>
              <a:ext cx="2656850" cy="530815"/>
              <a:chOff x="6250728" y="1276394"/>
              <a:chExt cx="2656850" cy="530815"/>
            </a:xfrm>
          </p:grpSpPr>
          <p:sp>
            <p:nvSpPr>
              <p:cNvPr id="4809" name="Google Shape;4809;p43"/>
              <p:cNvSpPr/>
              <p:nvPr/>
            </p:nvSpPr>
            <p:spPr>
              <a:xfrm rot="5400000">
                <a:off x="873072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10" name="Google Shape;4810;p43"/>
              <p:cNvSpPr/>
              <p:nvPr/>
            </p:nvSpPr>
            <p:spPr>
              <a:xfrm rot="5400000">
                <a:off x="873072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11" name="Google Shape;4811;p43"/>
              <p:cNvSpPr/>
              <p:nvPr/>
            </p:nvSpPr>
            <p:spPr>
              <a:xfrm rot="5400000">
                <a:off x="873072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12" name="Google Shape;4812;p43"/>
              <p:cNvSpPr/>
              <p:nvPr/>
            </p:nvSpPr>
            <p:spPr>
              <a:xfrm rot="5400000">
                <a:off x="855359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13" name="Google Shape;4813;p43"/>
              <p:cNvSpPr/>
              <p:nvPr/>
            </p:nvSpPr>
            <p:spPr>
              <a:xfrm rot="5400000">
                <a:off x="855359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14" name="Google Shape;4814;p43"/>
              <p:cNvSpPr/>
              <p:nvPr/>
            </p:nvSpPr>
            <p:spPr>
              <a:xfrm rot="5400000">
                <a:off x="855359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15" name="Google Shape;4815;p43"/>
              <p:cNvSpPr/>
              <p:nvPr/>
            </p:nvSpPr>
            <p:spPr>
              <a:xfrm rot="5400000">
                <a:off x="8376462"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16" name="Google Shape;4816;p43"/>
              <p:cNvSpPr/>
              <p:nvPr/>
            </p:nvSpPr>
            <p:spPr>
              <a:xfrm rot="5400000">
                <a:off x="8376462"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17" name="Google Shape;4817;p43"/>
              <p:cNvSpPr/>
              <p:nvPr/>
            </p:nvSpPr>
            <p:spPr>
              <a:xfrm rot="5400000">
                <a:off x="8376462"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18" name="Google Shape;4818;p43"/>
              <p:cNvSpPr/>
              <p:nvPr/>
            </p:nvSpPr>
            <p:spPr>
              <a:xfrm rot="5400000">
                <a:off x="8199329"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19" name="Google Shape;4819;p43"/>
              <p:cNvSpPr/>
              <p:nvPr/>
            </p:nvSpPr>
            <p:spPr>
              <a:xfrm rot="5400000">
                <a:off x="8199329"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20" name="Google Shape;4820;p43"/>
              <p:cNvSpPr/>
              <p:nvPr/>
            </p:nvSpPr>
            <p:spPr>
              <a:xfrm rot="5400000">
                <a:off x="8199329"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21" name="Google Shape;4821;p43"/>
              <p:cNvSpPr/>
              <p:nvPr/>
            </p:nvSpPr>
            <p:spPr>
              <a:xfrm rot="5400000">
                <a:off x="8022203"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22" name="Google Shape;4822;p43"/>
              <p:cNvSpPr/>
              <p:nvPr/>
            </p:nvSpPr>
            <p:spPr>
              <a:xfrm rot="5400000">
                <a:off x="8022203"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23" name="Google Shape;4823;p43"/>
              <p:cNvSpPr/>
              <p:nvPr/>
            </p:nvSpPr>
            <p:spPr>
              <a:xfrm rot="5400000">
                <a:off x="8022203"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24" name="Google Shape;4824;p43"/>
              <p:cNvSpPr/>
              <p:nvPr/>
            </p:nvSpPr>
            <p:spPr>
              <a:xfrm rot="5400000">
                <a:off x="78450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25" name="Google Shape;4825;p43"/>
              <p:cNvSpPr/>
              <p:nvPr/>
            </p:nvSpPr>
            <p:spPr>
              <a:xfrm rot="5400000">
                <a:off x="78450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26" name="Google Shape;4826;p43"/>
              <p:cNvSpPr/>
              <p:nvPr/>
            </p:nvSpPr>
            <p:spPr>
              <a:xfrm rot="5400000">
                <a:off x="78450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27" name="Google Shape;4827;p43"/>
              <p:cNvSpPr/>
              <p:nvPr/>
            </p:nvSpPr>
            <p:spPr>
              <a:xfrm rot="5400000">
                <a:off x="7667937"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28" name="Google Shape;4828;p43"/>
              <p:cNvSpPr/>
              <p:nvPr/>
            </p:nvSpPr>
            <p:spPr>
              <a:xfrm rot="5400000">
                <a:off x="7667937"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29" name="Google Shape;4829;p43"/>
              <p:cNvSpPr/>
              <p:nvPr/>
            </p:nvSpPr>
            <p:spPr>
              <a:xfrm rot="5400000">
                <a:off x="7667937"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30" name="Google Shape;4830;p43"/>
              <p:cNvSpPr/>
              <p:nvPr/>
            </p:nvSpPr>
            <p:spPr>
              <a:xfrm rot="5400000">
                <a:off x="7490803"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31" name="Google Shape;4831;p43"/>
              <p:cNvSpPr/>
              <p:nvPr/>
            </p:nvSpPr>
            <p:spPr>
              <a:xfrm rot="5400000">
                <a:off x="7490803"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32" name="Google Shape;4832;p43"/>
              <p:cNvSpPr/>
              <p:nvPr/>
            </p:nvSpPr>
            <p:spPr>
              <a:xfrm rot="5400000">
                <a:off x="7313670"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33" name="Google Shape;4833;p43"/>
              <p:cNvSpPr/>
              <p:nvPr/>
            </p:nvSpPr>
            <p:spPr>
              <a:xfrm rot="5400000">
                <a:off x="7313670"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34" name="Google Shape;4834;p43"/>
              <p:cNvSpPr/>
              <p:nvPr/>
            </p:nvSpPr>
            <p:spPr>
              <a:xfrm rot="5400000">
                <a:off x="7313670"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35" name="Google Shape;4835;p43"/>
              <p:cNvSpPr/>
              <p:nvPr/>
            </p:nvSpPr>
            <p:spPr>
              <a:xfrm rot="5400000">
                <a:off x="7136537"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36" name="Google Shape;4836;p43"/>
              <p:cNvSpPr/>
              <p:nvPr/>
            </p:nvSpPr>
            <p:spPr>
              <a:xfrm rot="5400000">
                <a:off x="7136537"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37" name="Google Shape;4837;p43"/>
              <p:cNvSpPr/>
              <p:nvPr/>
            </p:nvSpPr>
            <p:spPr>
              <a:xfrm rot="5400000">
                <a:off x="7136537"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38" name="Google Shape;4838;p43"/>
              <p:cNvSpPr/>
              <p:nvPr/>
            </p:nvSpPr>
            <p:spPr>
              <a:xfrm rot="5400000">
                <a:off x="6959404"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39" name="Google Shape;4839;p43"/>
              <p:cNvSpPr/>
              <p:nvPr/>
            </p:nvSpPr>
            <p:spPr>
              <a:xfrm rot="5400000">
                <a:off x="6959404"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40" name="Google Shape;4840;p43"/>
              <p:cNvSpPr/>
              <p:nvPr/>
            </p:nvSpPr>
            <p:spPr>
              <a:xfrm rot="5400000">
                <a:off x="6959404"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41" name="Google Shape;4841;p43"/>
              <p:cNvSpPr/>
              <p:nvPr/>
            </p:nvSpPr>
            <p:spPr>
              <a:xfrm rot="5400000">
                <a:off x="6782278"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42" name="Google Shape;4842;p43"/>
              <p:cNvSpPr/>
              <p:nvPr/>
            </p:nvSpPr>
            <p:spPr>
              <a:xfrm rot="5400000">
                <a:off x="6782278"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43" name="Google Shape;4843;p43"/>
              <p:cNvSpPr/>
              <p:nvPr/>
            </p:nvSpPr>
            <p:spPr>
              <a:xfrm rot="5400000">
                <a:off x="6782278"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44" name="Google Shape;4844;p43"/>
              <p:cNvSpPr/>
              <p:nvPr/>
            </p:nvSpPr>
            <p:spPr>
              <a:xfrm rot="5400000">
                <a:off x="6605145" y="127669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45" name="Google Shape;4845;p43"/>
              <p:cNvSpPr/>
              <p:nvPr/>
            </p:nvSpPr>
            <p:spPr>
              <a:xfrm rot="5400000">
                <a:off x="6605145" y="1453527"/>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46" name="Google Shape;4846;p43"/>
              <p:cNvSpPr/>
              <p:nvPr/>
            </p:nvSpPr>
            <p:spPr>
              <a:xfrm rot="5400000">
                <a:off x="6605145" y="1630359"/>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47" name="Google Shape;4847;p43"/>
              <p:cNvSpPr/>
              <p:nvPr/>
            </p:nvSpPr>
            <p:spPr>
              <a:xfrm rot="5400000">
                <a:off x="6428012"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48" name="Google Shape;4848;p43"/>
              <p:cNvSpPr/>
              <p:nvPr/>
            </p:nvSpPr>
            <p:spPr>
              <a:xfrm rot="5400000">
                <a:off x="6428012"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49" name="Google Shape;4849;p43"/>
              <p:cNvSpPr/>
              <p:nvPr/>
            </p:nvSpPr>
            <p:spPr>
              <a:xfrm rot="5400000">
                <a:off x="6428012"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50" name="Google Shape;4850;p43"/>
              <p:cNvSpPr/>
              <p:nvPr/>
            </p:nvSpPr>
            <p:spPr>
              <a:xfrm rot="5400000">
                <a:off x="6250878"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51" name="Google Shape;4851;p43"/>
              <p:cNvSpPr/>
              <p:nvPr/>
            </p:nvSpPr>
            <p:spPr>
              <a:xfrm rot="5400000">
                <a:off x="6250878" y="1453076"/>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52" name="Google Shape;4852;p43"/>
              <p:cNvSpPr/>
              <p:nvPr/>
            </p:nvSpPr>
            <p:spPr>
              <a:xfrm rot="5400000">
                <a:off x="6250878" y="1629908"/>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53" name="Google Shape;4853;p43"/>
              <p:cNvSpPr/>
              <p:nvPr/>
            </p:nvSpPr>
            <p:spPr>
              <a:xfrm rot="5400000">
                <a:off x="7490803" y="1276244"/>
                <a:ext cx="176700" cy="177000"/>
              </a:xfrm>
              <a:prstGeom prst="rect">
                <a:avLst/>
              </a:prstGeom>
              <a:solidFill>
                <a:srgbClr val="3C78D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857"/>
        <p:cNvGrpSpPr/>
        <p:nvPr/>
      </p:nvGrpSpPr>
      <p:grpSpPr>
        <a:xfrm>
          <a:off x="0" y="0"/>
          <a:ext cx="0" cy="0"/>
          <a:chOff x="0" y="0"/>
          <a:chExt cx="0" cy="0"/>
        </a:xfrm>
      </p:grpSpPr>
      <p:grpSp>
        <p:nvGrpSpPr>
          <p:cNvPr id="4858" name="Google Shape;4858;p44"/>
          <p:cNvGrpSpPr/>
          <p:nvPr/>
        </p:nvGrpSpPr>
        <p:grpSpPr>
          <a:xfrm>
            <a:off x="1428491" y="1046961"/>
            <a:ext cx="6756197" cy="3687658"/>
            <a:chOff x="-332755" y="1294130"/>
            <a:chExt cx="6482630" cy="2928340"/>
          </a:xfrm>
        </p:grpSpPr>
        <p:sp>
          <p:nvSpPr>
            <p:cNvPr id="4859" name="Google Shape;4859;p44"/>
            <p:cNvSpPr/>
            <p:nvPr/>
          </p:nvSpPr>
          <p:spPr>
            <a:xfrm>
              <a:off x="-332755" y="1680665"/>
              <a:ext cx="1484400" cy="1521600"/>
            </a:xfrm>
            <a:prstGeom prst="cube">
              <a:avLst>
                <a:gd name="adj" fmla="val 41788"/>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60" name="Google Shape;4860;p44"/>
            <p:cNvSpPr/>
            <p:nvPr/>
          </p:nvSpPr>
          <p:spPr>
            <a:xfrm>
              <a:off x="3733633" y="3384270"/>
              <a:ext cx="437100" cy="8382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61" name="Google Shape;4861;p44"/>
            <p:cNvSpPr/>
            <p:nvPr/>
          </p:nvSpPr>
          <p:spPr>
            <a:xfrm>
              <a:off x="5144069" y="2646659"/>
              <a:ext cx="552600" cy="385800"/>
            </a:xfrm>
            <a:prstGeom prst="cube">
              <a:avLst>
                <a:gd name="adj" fmla="val 42152"/>
              </a:avLst>
            </a:prstGeom>
            <a:solidFill>
              <a:srgbClr val="0097A7"/>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62" name="Google Shape;4862;p44"/>
            <p:cNvSpPr/>
            <p:nvPr/>
          </p:nvSpPr>
          <p:spPr>
            <a:xfrm>
              <a:off x="2218270" y="2261663"/>
              <a:ext cx="1665000" cy="1122600"/>
            </a:xfrm>
            <a:prstGeom prst="cube">
              <a:avLst>
                <a:gd name="adj" fmla="val 18252"/>
              </a:avLst>
            </a:prstGeom>
            <a:solidFill>
              <a:srgbClr val="FF0000"/>
            </a:solidFill>
            <a:ln w="9525" cap="flat" cmpd="sng">
              <a:solidFill>
                <a:srgbClr val="0000FF"/>
              </a:solidFill>
              <a:prstDash val="solid"/>
              <a:round/>
              <a:headEnd type="none" w="sm" len="sm"/>
              <a:tailEnd type="none" w="sm" len="sm"/>
            </a:ln>
            <a:effectLst>
              <a:outerShdw blurRad="57150" dist="19050" dir="5400000" algn="bl" rotWithShape="0">
                <a:srgbClr val="00FFFF">
                  <a:alpha val="50000"/>
                </a:srgbClr>
              </a:outerShdw>
            </a:effectLst>
          </p:spPr>
          <p:txBody>
            <a:bodyPr spcFirstLastPara="1" wrap="square" lIns="91425" tIns="91425" rIns="91425" bIns="91425" anchor="ctr" anchorCtr="0">
              <a:noAutofit/>
            </a:bodyPr>
            <a:lstStyle/>
            <a:p>
              <a:endParaRPr/>
            </a:p>
          </p:txBody>
        </p:sp>
        <p:sp>
          <p:nvSpPr>
            <p:cNvPr id="4863" name="Google Shape;4863;p44"/>
            <p:cNvSpPr/>
            <p:nvPr/>
          </p:nvSpPr>
          <p:spPr>
            <a:xfrm>
              <a:off x="2686225" y="1680675"/>
              <a:ext cx="963300" cy="1076400"/>
            </a:xfrm>
            <a:prstGeom prst="cube">
              <a:avLst>
                <a:gd name="adj" fmla="val 18252"/>
              </a:avLst>
            </a:prstGeom>
            <a:solidFill>
              <a:srgbClr val="C9DAF8">
                <a:alpha val="39660"/>
              </a:srgbClr>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864" name="Google Shape;4864;p44"/>
            <p:cNvSpPr txBox="1"/>
            <p:nvPr/>
          </p:nvSpPr>
          <p:spPr>
            <a:xfrm>
              <a:off x="771725" y="2899925"/>
              <a:ext cx="779400" cy="185700"/>
            </a:xfrm>
            <a:prstGeom prst="rect">
              <a:avLst/>
            </a:prstGeom>
            <a:noFill/>
            <a:ln>
              <a:noFill/>
            </a:ln>
          </p:spPr>
          <p:txBody>
            <a:bodyPr spcFirstLastPara="1" wrap="square" lIns="0" tIns="0" rIns="0" bIns="0" anchor="t" anchorCtr="0">
              <a:noAutofit/>
            </a:bodyPr>
            <a:lstStyle/>
            <a:p>
              <a:pPr algn="ct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sp>
          <p:nvSpPr>
            <p:cNvPr id="4865" name="Google Shape;4865;p44"/>
            <p:cNvSpPr txBox="1"/>
            <p:nvPr/>
          </p:nvSpPr>
          <p:spPr>
            <a:xfrm>
              <a:off x="4252925" y="3504725"/>
              <a:ext cx="552600" cy="185700"/>
            </a:xfrm>
            <a:prstGeom prst="rect">
              <a:avLst/>
            </a:prstGeom>
            <a:noFill/>
            <a:ln>
              <a:noFill/>
            </a:ln>
          </p:spPr>
          <p:txBody>
            <a:bodyPr spcFirstLastPara="1" wrap="square" lIns="0" tIns="0" rIns="0" bIns="0" anchor="t" anchorCtr="0">
              <a:noAutofit/>
            </a:bodyPr>
            <a:lstStyle/>
            <a:p>
              <a:pPr algn="ctr"/>
              <a:r>
                <a:rPr lang="en" sz="1000">
                  <a:solidFill>
                    <a:schemeClr val="dk1"/>
                  </a:solidFill>
                  <a:latin typeface="Consolas"/>
                  <a:ea typeface="Consolas"/>
                  <a:cs typeface="Consolas"/>
                  <a:sym typeface="Consolas"/>
                </a:rPr>
                <a:t>NxNx64</a:t>
              </a:r>
              <a:endParaRPr sz="1000">
                <a:latin typeface="Consolas"/>
                <a:ea typeface="Consolas"/>
                <a:cs typeface="Consolas"/>
                <a:sym typeface="Consolas"/>
              </a:endParaRPr>
            </a:p>
          </p:txBody>
        </p:sp>
        <p:sp>
          <p:nvSpPr>
            <p:cNvPr id="4866" name="Google Shape;4866;p44"/>
            <p:cNvSpPr txBox="1"/>
            <p:nvPr/>
          </p:nvSpPr>
          <p:spPr>
            <a:xfrm>
              <a:off x="4579067" y="3259900"/>
              <a:ext cx="552600" cy="185700"/>
            </a:xfrm>
            <a:prstGeom prst="rect">
              <a:avLst/>
            </a:prstGeom>
            <a:noFill/>
            <a:ln>
              <a:noFill/>
            </a:ln>
          </p:spPr>
          <p:txBody>
            <a:bodyPr spcFirstLastPara="1" wrap="square" lIns="0" tIns="0" rIns="0" bIns="0" anchor="t" anchorCtr="0">
              <a:noAutofit/>
            </a:bodyPr>
            <a:lstStyle/>
            <a:p>
              <a:pPr algn="ctr"/>
              <a:r>
                <a:rPr lang="en" sz="1000">
                  <a:solidFill>
                    <a:schemeClr val="dk1"/>
                  </a:solidFill>
                  <a:latin typeface="Consolas"/>
                  <a:ea typeface="Consolas"/>
                  <a:cs typeface="Consolas"/>
                  <a:sym typeface="Consolas"/>
                </a:rPr>
                <a:t>NxNx32</a:t>
              </a:r>
              <a:endParaRPr sz="1000">
                <a:latin typeface="Consolas"/>
                <a:ea typeface="Consolas"/>
                <a:cs typeface="Consolas"/>
                <a:sym typeface="Consolas"/>
              </a:endParaRPr>
            </a:p>
          </p:txBody>
        </p:sp>
        <p:sp>
          <p:nvSpPr>
            <p:cNvPr id="4867" name="Google Shape;4867;p44"/>
            <p:cNvSpPr txBox="1"/>
            <p:nvPr/>
          </p:nvSpPr>
          <p:spPr>
            <a:xfrm>
              <a:off x="4949883" y="2846788"/>
              <a:ext cx="600000" cy="185700"/>
            </a:xfrm>
            <a:prstGeom prst="rect">
              <a:avLst/>
            </a:prstGeom>
            <a:noFill/>
            <a:ln>
              <a:noFill/>
            </a:ln>
          </p:spPr>
          <p:txBody>
            <a:bodyPr spcFirstLastPara="1" wrap="square" lIns="0" tIns="0" rIns="0" bIns="0" anchor="t" anchorCtr="0">
              <a:noAutofit/>
            </a:bodyPr>
            <a:lstStyle/>
            <a:p>
              <a:pPr algn="ctr"/>
              <a:r>
                <a:rPr lang="en" sz="1000">
                  <a:solidFill>
                    <a:schemeClr val="dk1"/>
                  </a:solidFill>
                  <a:latin typeface="Consolas"/>
                  <a:ea typeface="Consolas"/>
                  <a:cs typeface="Consolas"/>
                  <a:sym typeface="Consolas"/>
                </a:rPr>
                <a:t>NxNx128</a:t>
              </a:r>
              <a:endParaRPr sz="1000">
                <a:latin typeface="Consolas"/>
                <a:ea typeface="Consolas"/>
                <a:cs typeface="Consolas"/>
                <a:sym typeface="Consolas"/>
              </a:endParaRPr>
            </a:p>
          </p:txBody>
        </p:sp>
        <p:sp>
          <p:nvSpPr>
            <p:cNvPr id="4868" name="Google Shape;4868;p44"/>
            <p:cNvSpPr txBox="1"/>
            <p:nvPr/>
          </p:nvSpPr>
          <p:spPr>
            <a:xfrm>
              <a:off x="5549875" y="2205025"/>
              <a:ext cx="600000" cy="185700"/>
            </a:xfrm>
            <a:prstGeom prst="rect">
              <a:avLst/>
            </a:prstGeom>
            <a:noFill/>
            <a:ln>
              <a:noFill/>
            </a:ln>
          </p:spPr>
          <p:txBody>
            <a:bodyPr spcFirstLastPara="1" wrap="square" lIns="0" tIns="0" rIns="0" bIns="0" anchor="t" anchorCtr="0">
              <a:noAutofit/>
            </a:bodyPr>
            <a:lstStyle/>
            <a:p>
              <a:pPr algn="ctr"/>
              <a:r>
                <a:rPr lang="en" sz="1000">
                  <a:solidFill>
                    <a:schemeClr val="dk1"/>
                  </a:solidFill>
                  <a:latin typeface="Consolas"/>
                  <a:ea typeface="Consolas"/>
                  <a:cs typeface="Consolas"/>
                  <a:sym typeface="Consolas"/>
                </a:rPr>
                <a:t>NxNx192</a:t>
              </a:r>
              <a:endParaRPr sz="1000">
                <a:latin typeface="Consolas"/>
                <a:ea typeface="Consolas"/>
                <a:cs typeface="Consolas"/>
                <a:sym typeface="Consolas"/>
              </a:endParaRPr>
            </a:p>
          </p:txBody>
        </p:sp>
        <p:cxnSp>
          <p:nvCxnSpPr>
            <p:cNvPr id="4869" name="Google Shape;4869;p44"/>
            <p:cNvCxnSpPr>
              <a:endCxn id="4863" idx="2"/>
            </p:cNvCxnSpPr>
            <p:nvPr/>
          </p:nvCxnSpPr>
          <p:spPr>
            <a:xfrm>
              <a:off x="1130125" y="1294130"/>
              <a:ext cx="1556100" cy="997500"/>
            </a:xfrm>
            <a:prstGeom prst="straightConnector1">
              <a:avLst/>
            </a:prstGeom>
            <a:noFill/>
            <a:ln w="9525" cap="flat" cmpd="sng">
              <a:solidFill>
                <a:schemeClr val="dk2"/>
              </a:solidFill>
              <a:prstDash val="dashDot"/>
              <a:round/>
              <a:headEnd type="none" w="med" len="med"/>
              <a:tailEnd type="none" w="med" len="med"/>
            </a:ln>
          </p:spPr>
        </p:cxnSp>
        <p:cxnSp>
          <p:nvCxnSpPr>
            <p:cNvPr id="4870" name="Google Shape;4870;p44"/>
            <p:cNvCxnSpPr/>
            <p:nvPr/>
          </p:nvCxnSpPr>
          <p:spPr>
            <a:xfrm>
              <a:off x="1895475" y="2128850"/>
              <a:ext cx="1814400" cy="252300"/>
            </a:xfrm>
            <a:prstGeom prst="straightConnector1">
              <a:avLst/>
            </a:prstGeom>
            <a:noFill/>
            <a:ln w="9525" cap="flat" cmpd="sng">
              <a:solidFill>
                <a:schemeClr val="dk2"/>
              </a:solidFill>
              <a:prstDash val="dashDot"/>
              <a:round/>
              <a:headEnd type="none" w="med" len="med"/>
              <a:tailEnd type="none" w="med" len="med"/>
            </a:ln>
          </p:spPr>
        </p:cxnSp>
        <p:cxnSp>
          <p:nvCxnSpPr>
            <p:cNvPr id="4871" name="Google Shape;4871;p44"/>
            <p:cNvCxnSpPr/>
            <p:nvPr/>
          </p:nvCxnSpPr>
          <p:spPr>
            <a:xfrm rot="10800000" flipH="1">
              <a:off x="1895475" y="1971725"/>
              <a:ext cx="2233500" cy="147600"/>
            </a:xfrm>
            <a:prstGeom prst="straightConnector1">
              <a:avLst/>
            </a:prstGeom>
            <a:noFill/>
            <a:ln w="9525" cap="flat" cmpd="sng">
              <a:solidFill>
                <a:schemeClr val="dk2"/>
              </a:solidFill>
              <a:prstDash val="dashDot"/>
              <a:round/>
              <a:headEnd type="none" w="med" len="med"/>
              <a:tailEnd type="none" w="med" len="med"/>
            </a:ln>
          </p:spPr>
        </p:cxnSp>
        <p:cxnSp>
          <p:nvCxnSpPr>
            <p:cNvPr id="4872" name="Google Shape;4872;p44"/>
            <p:cNvCxnSpPr/>
            <p:nvPr/>
          </p:nvCxnSpPr>
          <p:spPr>
            <a:xfrm rot="10800000" flipH="1">
              <a:off x="1900250" y="1395350"/>
              <a:ext cx="2809800" cy="733500"/>
            </a:xfrm>
            <a:prstGeom prst="straightConnector1">
              <a:avLst/>
            </a:prstGeom>
            <a:noFill/>
            <a:ln w="9525" cap="flat" cmpd="sng">
              <a:solidFill>
                <a:schemeClr val="dk2"/>
              </a:solidFill>
              <a:prstDash val="dashDot"/>
              <a:round/>
              <a:headEnd type="none" w="med" len="med"/>
              <a:tailEnd type="none" w="med" len="med"/>
            </a:ln>
          </p:spPr>
        </p:cxnSp>
        <p:sp>
          <p:nvSpPr>
            <p:cNvPr id="4873" name="Google Shape;4873;p44"/>
            <p:cNvSpPr txBox="1"/>
            <p:nvPr/>
          </p:nvSpPr>
          <p:spPr>
            <a:xfrm>
              <a:off x="2133625" y="2619375"/>
              <a:ext cx="552600" cy="185700"/>
            </a:xfrm>
            <a:prstGeom prst="rect">
              <a:avLst/>
            </a:prstGeom>
            <a:noFill/>
            <a:ln>
              <a:noFill/>
            </a:ln>
          </p:spPr>
          <p:txBody>
            <a:bodyPr spcFirstLastPara="1" wrap="square" lIns="0" tIns="0" rIns="0" bIns="0" anchor="t" anchorCtr="0">
              <a:noAutofit/>
            </a:bodyPr>
            <a:lstStyle/>
            <a:p>
              <a:pPr algn="ctr"/>
              <a:r>
                <a:rPr lang="en" sz="900" i="1">
                  <a:solidFill>
                    <a:schemeClr val="dk1"/>
                  </a:solidFill>
                  <a:latin typeface="Consolas"/>
                  <a:ea typeface="Consolas"/>
                  <a:cs typeface="Consolas"/>
                  <a:sym typeface="Consolas"/>
                </a:rPr>
                <a:t>1x1 Same</a:t>
              </a:r>
              <a:endParaRPr sz="900" i="1">
                <a:latin typeface="Consolas"/>
                <a:ea typeface="Consolas"/>
                <a:cs typeface="Consolas"/>
                <a:sym typeface="Consolas"/>
              </a:endParaRPr>
            </a:p>
          </p:txBody>
        </p:sp>
        <p:sp>
          <p:nvSpPr>
            <p:cNvPr id="4874" name="Google Shape;4874;p44"/>
            <p:cNvSpPr txBox="1"/>
            <p:nvPr/>
          </p:nvSpPr>
          <p:spPr>
            <a:xfrm>
              <a:off x="2526375" y="2281263"/>
              <a:ext cx="552600" cy="185700"/>
            </a:xfrm>
            <a:prstGeom prst="rect">
              <a:avLst/>
            </a:prstGeom>
            <a:noFill/>
            <a:ln>
              <a:noFill/>
            </a:ln>
          </p:spPr>
          <p:txBody>
            <a:bodyPr spcFirstLastPara="1" wrap="square" lIns="0" tIns="0" rIns="0" bIns="0" anchor="t" anchorCtr="0">
              <a:noAutofit/>
            </a:bodyPr>
            <a:lstStyle/>
            <a:p>
              <a:pPr algn="ctr"/>
              <a:r>
                <a:rPr lang="en" sz="900" i="1">
                  <a:solidFill>
                    <a:schemeClr val="dk1"/>
                  </a:solidFill>
                  <a:latin typeface="Consolas"/>
                  <a:ea typeface="Consolas"/>
                  <a:cs typeface="Consolas"/>
                  <a:sym typeface="Consolas"/>
                </a:rPr>
                <a:t>3x3 Same</a:t>
              </a:r>
              <a:endParaRPr sz="900" i="1">
                <a:latin typeface="Consolas"/>
                <a:ea typeface="Consolas"/>
                <a:cs typeface="Consolas"/>
                <a:sym typeface="Consolas"/>
              </a:endParaRPr>
            </a:p>
          </p:txBody>
        </p:sp>
        <p:sp>
          <p:nvSpPr>
            <p:cNvPr id="4875" name="Google Shape;4875;p44"/>
            <p:cNvSpPr txBox="1"/>
            <p:nvPr/>
          </p:nvSpPr>
          <p:spPr>
            <a:xfrm>
              <a:off x="3157275" y="2043138"/>
              <a:ext cx="552600" cy="185700"/>
            </a:xfrm>
            <a:prstGeom prst="rect">
              <a:avLst/>
            </a:prstGeom>
            <a:noFill/>
            <a:ln>
              <a:noFill/>
            </a:ln>
          </p:spPr>
          <p:txBody>
            <a:bodyPr spcFirstLastPara="1" wrap="square" lIns="0" tIns="0" rIns="0" bIns="0" anchor="t" anchorCtr="0">
              <a:noAutofit/>
            </a:bodyPr>
            <a:lstStyle/>
            <a:p>
              <a:pPr algn="ctr"/>
              <a:r>
                <a:rPr lang="en" sz="900" i="1">
                  <a:solidFill>
                    <a:schemeClr val="dk1"/>
                  </a:solidFill>
                  <a:latin typeface="Consolas"/>
                  <a:ea typeface="Consolas"/>
                  <a:cs typeface="Consolas"/>
                  <a:sym typeface="Consolas"/>
                </a:rPr>
                <a:t>5x5 Same</a:t>
              </a:r>
              <a:endParaRPr sz="900" i="1">
                <a:latin typeface="Consolas"/>
                <a:ea typeface="Consolas"/>
                <a:cs typeface="Consolas"/>
                <a:sym typeface="Consolas"/>
              </a:endParaRPr>
            </a:p>
          </p:txBody>
        </p:sp>
        <p:sp>
          <p:nvSpPr>
            <p:cNvPr id="4876" name="Google Shape;4876;p44"/>
            <p:cNvSpPr txBox="1"/>
            <p:nvPr/>
          </p:nvSpPr>
          <p:spPr>
            <a:xfrm>
              <a:off x="3181100" y="1414588"/>
              <a:ext cx="552600" cy="185700"/>
            </a:xfrm>
            <a:prstGeom prst="rect">
              <a:avLst/>
            </a:prstGeom>
            <a:noFill/>
            <a:ln>
              <a:noFill/>
            </a:ln>
          </p:spPr>
          <p:txBody>
            <a:bodyPr spcFirstLastPara="1" wrap="square" lIns="0" tIns="0" rIns="0" bIns="0" anchor="t" anchorCtr="0">
              <a:noAutofit/>
            </a:bodyPr>
            <a:lstStyle/>
            <a:p>
              <a:pPr algn="ctr"/>
              <a:r>
                <a:rPr lang="en" sz="900" i="1">
                  <a:solidFill>
                    <a:schemeClr val="dk1"/>
                  </a:solidFill>
                  <a:latin typeface="Consolas"/>
                  <a:ea typeface="Consolas"/>
                  <a:cs typeface="Consolas"/>
                  <a:sym typeface="Consolas"/>
                </a:rPr>
                <a:t>MaxPool Same s=1</a:t>
              </a:r>
              <a:endParaRPr sz="900" i="1">
                <a:latin typeface="Consolas"/>
                <a:ea typeface="Consolas"/>
                <a:cs typeface="Consolas"/>
                <a:sym typeface="Consolas"/>
              </a:endParaRPr>
            </a:p>
          </p:txBody>
        </p:sp>
      </p:grpSp>
      <p:sp>
        <p:nvSpPr>
          <p:cNvPr id="4877" name="Google Shape;4877;p44"/>
          <p:cNvSpPr txBox="1"/>
          <p:nvPr/>
        </p:nvSpPr>
        <p:spPr>
          <a:xfrm>
            <a:off x="1088550" y="1297425"/>
            <a:ext cx="779400" cy="321900"/>
          </a:xfrm>
          <a:prstGeom prst="rect">
            <a:avLst/>
          </a:prstGeom>
          <a:noFill/>
          <a:ln>
            <a:noFill/>
          </a:ln>
        </p:spPr>
        <p:txBody>
          <a:bodyPr spcFirstLastPara="1" wrap="square" lIns="0" tIns="0" rIns="0" bIns="0" anchor="t" anchorCtr="0">
            <a:noAutofit/>
          </a:bodyPr>
          <a:lstStyle/>
          <a:p>
            <a:pPr algn="ctr"/>
            <a:r>
              <a:rPr lang="en" sz="1000" b="1">
                <a:solidFill>
                  <a:schemeClr val="dk1"/>
                </a:solidFill>
                <a:latin typeface="Consolas"/>
                <a:ea typeface="Consolas"/>
                <a:cs typeface="Consolas"/>
                <a:sym typeface="Consolas"/>
              </a:rPr>
              <a:t>Inception Module</a:t>
            </a:r>
            <a:endParaRPr sz="1000" b="1">
              <a:latin typeface="Consolas"/>
              <a:ea typeface="Consolas"/>
              <a:cs typeface="Consolas"/>
              <a:sym typeface="Consolas"/>
            </a:endParaRPr>
          </a:p>
        </p:txBody>
      </p:sp>
      <p:sp>
        <p:nvSpPr>
          <p:cNvPr id="4878" name="Google Shape;4878;p44"/>
          <p:cNvSpPr/>
          <p:nvPr/>
        </p:nvSpPr>
        <p:spPr>
          <a:xfrm>
            <a:off x="535775" y="1777000"/>
            <a:ext cx="455400" cy="1955400"/>
          </a:xfrm>
          <a:prstGeom prst="cube">
            <a:avLst>
              <a:gd name="adj" fmla="val 43894"/>
            </a:avLst>
          </a:prstGeom>
          <a:solidFill>
            <a:schemeClr val="accent6"/>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882"/>
        <p:cNvGrpSpPr/>
        <p:nvPr/>
      </p:nvGrpSpPr>
      <p:grpSpPr>
        <a:xfrm>
          <a:off x="0" y="0"/>
          <a:ext cx="0" cy="0"/>
          <a:chOff x="0" y="0"/>
          <a:chExt cx="0" cy="0"/>
        </a:xfrm>
      </p:grpSpPr>
      <p:grpSp>
        <p:nvGrpSpPr>
          <p:cNvPr id="4883" name="Google Shape;4883;p45"/>
          <p:cNvGrpSpPr/>
          <p:nvPr/>
        </p:nvGrpSpPr>
        <p:grpSpPr>
          <a:xfrm>
            <a:off x="2988750" y="321081"/>
            <a:ext cx="3166500" cy="4872429"/>
            <a:chOff x="503400" y="51000"/>
            <a:chExt cx="3166500" cy="4872429"/>
          </a:xfrm>
        </p:grpSpPr>
        <p:sp>
          <p:nvSpPr>
            <p:cNvPr id="4884" name="Google Shape;4884;p45"/>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885" name="Google Shape;4885;p45"/>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886" name="Google Shape;4886;p45"/>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887" name="Google Shape;4887;p45"/>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888" name="Google Shape;4888;p45"/>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889" name="Google Shape;4889;p45"/>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4890" name="Google Shape;4890;p45"/>
            <p:cNvCxnSpPr>
              <a:stCxn id="4886" idx="6"/>
              <a:endCxn id="4887"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1" name="Google Shape;4891;p45"/>
            <p:cNvCxnSpPr>
              <a:stCxn id="4886" idx="6"/>
              <a:endCxn id="4889"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2" name="Google Shape;4892;p45"/>
            <p:cNvCxnSpPr>
              <a:stCxn id="4886" idx="6"/>
              <a:endCxn id="4888"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3" name="Google Shape;4893;p45"/>
            <p:cNvCxnSpPr>
              <a:stCxn id="4884" idx="6"/>
              <a:endCxn id="4889"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4" name="Google Shape;4894;p45"/>
            <p:cNvCxnSpPr>
              <a:stCxn id="4884" idx="6"/>
              <a:endCxn id="4887"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5" name="Google Shape;4895;p45"/>
            <p:cNvCxnSpPr>
              <a:stCxn id="4884" idx="6"/>
              <a:endCxn id="4888"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6" name="Google Shape;4896;p45"/>
            <p:cNvCxnSpPr>
              <a:stCxn id="4885" idx="6"/>
              <a:endCxn id="4889"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7" name="Google Shape;4897;p45"/>
            <p:cNvCxnSpPr>
              <a:stCxn id="4885" idx="6"/>
              <a:endCxn id="4887"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4898" name="Google Shape;4898;p45"/>
            <p:cNvCxnSpPr>
              <a:stCxn id="4885" idx="6"/>
              <a:endCxn id="4888"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4899" name="Google Shape;4899;p45"/>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00" name="Google Shape;4900;p45"/>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algn="ctr"/>
              <a:endParaRPr>
                <a:solidFill>
                  <a:srgbClr val="666666"/>
                </a:solidFill>
              </a:endParaRPr>
            </a:p>
          </p:txBody>
        </p:sp>
        <p:cxnSp>
          <p:nvCxnSpPr>
            <p:cNvPr id="4901" name="Google Shape;4901;p45"/>
            <p:cNvCxnSpPr>
              <a:stCxn id="4889" idx="6"/>
              <a:endCxn id="4899"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02" name="Google Shape;4902;p45"/>
            <p:cNvCxnSpPr>
              <a:stCxn id="4889" idx="6"/>
              <a:endCxn id="4900"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3" name="Google Shape;4903;p45"/>
            <p:cNvCxnSpPr>
              <a:stCxn id="4887" idx="6"/>
              <a:endCxn id="4899"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4904" name="Google Shape;4904;p45"/>
            <p:cNvCxnSpPr>
              <a:stCxn id="4887" idx="6"/>
              <a:endCxn id="4900"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5" name="Google Shape;4905;p45"/>
            <p:cNvCxnSpPr>
              <a:stCxn id="4888" idx="6"/>
              <a:endCxn id="4899"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4906" name="Google Shape;4906;p45"/>
            <p:cNvCxnSpPr>
              <a:stCxn id="4888" idx="6"/>
              <a:endCxn id="4900"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4907" name="Google Shape;4907;p45"/>
            <p:cNvCxnSpPr>
              <a:stCxn id="4899"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08" name="Google Shape;4908;p45"/>
            <p:cNvCxnSpPr>
              <a:stCxn id="4900"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4909" name="Google Shape;4909;p45"/>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4910" name="Google Shape;4910;p45"/>
            <p:cNvCxnSpPr>
              <a:stCxn id="4886" idx="6"/>
              <a:endCxn id="4909"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1" name="Google Shape;4911;p45"/>
            <p:cNvCxnSpPr>
              <a:stCxn id="4884" idx="6"/>
              <a:endCxn id="4909"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2" name="Google Shape;4912;p45"/>
            <p:cNvCxnSpPr>
              <a:stCxn id="4885" idx="6"/>
              <a:endCxn id="4909"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13" name="Google Shape;4913;p45"/>
            <p:cNvCxnSpPr>
              <a:stCxn id="4909" idx="6"/>
              <a:endCxn id="4899"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4914" name="Google Shape;4914;p45"/>
            <p:cNvSpPr/>
            <p:nvPr/>
          </p:nvSpPr>
          <p:spPr>
            <a:xfrm>
              <a:off x="503400" y="2181425"/>
              <a:ext cx="31665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915" name="Google Shape;4915;p45"/>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4916" name="Google Shape;4916;p45"/>
            <p:cNvCxnSpPr>
              <a:endCxn id="4900"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4917" name="Google Shape;4917;p45"/>
            <p:cNvSpPr txBox="1"/>
            <p:nvPr/>
          </p:nvSpPr>
          <p:spPr>
            <a:xfrm>
              <a:off x="766050" y="4523350"/>
              <a:ext cx="2706600" cy="400079"/>
            </a:xfrm>
            <a:prstGeom prst="rect">
              <a:avLst/>
            </a:prstGeom>
            <a:noFill/>
            <a:ln>
              <a:noFill/>
            </a:ln>
          </p:spPr>
          <p:txBody>
            <a:bodyPr spcFirstLastPara="1" wrap="square" lIns="91425" tIns="91425" rIns="91425" bIns="91425" anchor="t" anchorCtr="0">
              <a:spAutoFit/>
            </a:bodyPr>
            <a:lstStyle/>
            <a:p>
              <a:pPr marL="457240" indent="-317528">
                <a:buSzPts val="1400"/>
                <a:buAutoNum type="alphaLcParenBoth"/>
              </a:pPr>
              <a:r>
                <a:rPr lang="en"/>
                <a:t>Retraining w/o expansion</a:t>
              </a:r>
              <a:endParaRPr/>
            </a:p>
          </p:txBody>
        </p:sp>
        <p:sp>
          <p:nvSpPr>
            <p:cNvPr id="4918" name="Google Shape;4918;p45"/>
            <p:cNvSpPr txBox="1"/>
            <p:nvPr/>
          </p:nvSpPr>
          <p:spPr>
            <a:xfrm>
              <a:off x="1276750" y="248050"/>
              <a:ext cx="554400" cy="400079"/>
            </a:xfrm>
            <a:prstGeom prst="rect">
              <a:avLst/>
            </a:prstGeom>
            <a:noFill/>
            <a:ln>
              <a:noFill/>
            </a:ln>
          </p:spPr>
          <p:txBody>
            <a:bodyPr spcFirstLastPara="1" wrap="square" lIns="91425" tIns="91425" rIns="91425" bIns="91425" anchor="t" anchorCtr="0">
              <a:spAutoFit/>
            </a:bodyPr>
            <a:lstStyle/>
            <a:p>
              <a:r>
                <a:rPr lang="en"/>
                <a:t>t-1</a:t>
              </a:r>
              <a:endParaRPr/>
            </a:p>
          </p:txBody>
        </p:sp>
        <p:sp>
          <p:nvSpPr>
            <p:cNvPr id="4919" name="Google Shape;4919;p45"/>
            <p:cNvSpPr txBox="1"/>
            <p:nvPr/>
          </p:nvSpPr>
          <p:spPr>
            <a:xfrm>
              <a:off x="2495950" y="248050"/>
              <a:ext cx="554400" cy="615523"/>
            </a:xfrm>
            <a:prstGeom prst="rect">
              <a:avLst/>
            </a:prstGeom>
            <a:noFill/>
            <a:ln>
              <a:noFill/>
            </a:ln>
          </p:spPr>
          <p:txBody>
            <a:bodyPr spcFirstLastPara="1" wrap="square" lIns="91425" tIns="91425" rIns="91425" bIns="91425" anchor="t" anchorCtr="0">
              <a:spAutoFit/>
            </a:bodyPr>
            <a:lstStyle/>
            <a:p>
              <a:r>
                <a:rPr lang="en"/>
                <a:t>t</a:t>
              </a:r>
              <a:endParaRPr/>
            </a:p>
            <a:p>
              <a:endParaRPr/>
            </a:p>
          </p:txBody>
        </p:sp>
      </p:gr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23"/>
        <p:cNvGrpSpPr/>
        <p:nvPr/>
      </p:nvGrpSpPr>
      <p:grpSpPr>
        <a:xfrm>
          <a:off x="0" y="0"/>
          <a:ext cx="0" cy="0"/>
          <a:chOff x="0" y="0"/>
          <a:chExt cx="0" cy="0"/>
        </a:xfrm>
      </p:grpSpPr>
      <p:sp>
        <p:nvSpPr>
          <p:cNvPr id="4924" name="Google Shape;4924;p46"/>
          <p:cNvSpPr/>
          <p:nvPr/>
        </p:nvSpPr>
        <p:spPr>
          <a:xfrm rot="-5400000">
            <a:off x="2287313"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25" name="Google Shape;4925;p46"/>
          <p:cNvSpPr/>
          <p:nvPr/>
        </p:nvSpPr>
        <p:spPr>
          <a:xfrm rot="-5400000">
            <a:off x="3036100"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26" name="Google Shape;4926;p46"/>
          <p:cNvSpPr/>
          <p:nvPr/>
        </p:nvSpPr>
        <p:spPr>
          <a:xfrm rot="-5400000">
            <a:off x="1538525"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27" name="Google Shape;4927;p46"/>
          <p:cNvSpPr/>
          <p:nvPr/>
        </p:nvSpPr>
        <p:spPr>
          <a:xfrm rot="-5400000">
            <a:off x="2134925"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28" name="Google Shape;4928;p46"/>
          <p:cNvSpPr/>
          <p:nvPr/>
        </p:nvSpPr>
        <p:spPr>
          <a:xfrm rot="-5400000">
            <a:off x="3036113"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29" name="Google Shape;4929;p46"/>
          <p:cNvSpPr/>
          <p:nvPr/>
        </p:nvSpPr>
        <p:spPr>
          <a:xfrm rot="-5400000">
            <a:off x="1386138"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4930" name="Google Shape;4930;p46"/>
          <p:cNvCxnSpPr>
            <a:stCxn id="4926" idx="6"/>
            <a:endCxn id="4927" idx="2"/>
          </p:cNvCxnSpPr>
          <p:nvPr/>
        </p:nvCxnSpPr>
        <p:spPr>
          <a:xfrm rot="10800000" flipH="1">
            <a:off x="1904525" y="323180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1" name="Google Shape;4931;p46"/>
          <p:cNvCxnSpPr>
            <a:stCxn id="4926" idx="6"/>
            <a:endCxn id="4929" idx="2"/>
          </p:cNvCxnSpPr>
          <p:nvPr/>
        </p:nvCxnSpPr>
        <p:spPr>
          <a:xfrm rot="10800000">
            <a:off x="1752125" y="323180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2" name="Google Shape;4932;p46"/>
          <p:cNvCxnSpPr>
            <a:stCxn id="4926" idx="6"/>
            <a:endCxn id="4928" idx="2"/>
          </p:cNvCxnSpPr>
          <p:nvPr/>
        </p:nvCxnSpPr>
        <p:spPr>
          <a:xfrm rot="10800000" flipH="1">
            <a:off x="1904525" y="3231800"/>
            <a:ext cx="14976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3" name="Google Shape;4933;p46"/>
          <p:cNvCxnSpPr>
            <a:stCxn id="4924" idx="6"/>
            <a:endCxn id="4929" idx="2"/>
          </p:cNvCxnSpPr>
          <p:nvPr/>
        </p:nvCxnSpPr>
        <p:spPr>
          <a:xfrm rot="10800000">
            <a:off x="1752113" y="323180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4" name="Google Shape;4934;p46"/>
          <p:cNvCxnSpPr>
            <a:stCxn id="4924" idx="6"/>
            <a:endCxn id="4927" idx="2"/>
          </p:cNvCxnSpPr>
          <p:nvPr/>
        </p:nvCxnSpPr>
        <p:spPr>
          <a:xfrm rot="10800000">
            <a:off x="2500913" y="323180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4935" name="Google Shape;4935;p46"/>
          <p:cNvCxnSpPr>
            <a:stCxn id="4924" idx="6"/>
            <a:endCxn id="4928" idx="2"/>
          </p:cNvCxnSpPr>
          <p:nvPr/>
        </p:nvCxnSpPr>
        <p:spPr>
          <a:xfrm rot="10800000" flipH="1">
            <a:off x="2653313" y="3231800"/>
            <a:ext cx="748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36" name="Google Shape;4936;p46"/>
          <p:cNvCxnSpPr>
            <a:stCxn id="4925" idx="6"/>
            <a:endCxn id="4929" idx="2"/>
          </p:cNvCxnSpPr>
          <p:nvPr/>
        </p:nvCxnSpPr>
        <p:spPr>
          <a:xfrm rot="10800000">
            <a:off x="1752100" y="323180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4937" name="Google Shape;4937;p46"/>
          <p:cNvCxnSpPr>
            <a:stCxn id="4925" idx="6"/>
            <a:endCxn id="4927" idx="2"/>
          </p:cNvCxnSpPr>
          <p:nvPr/>
        </p:nvCxnSpPr>
        <p:spPr>
          <a:xfrm rot="10800000">
            <a:off x="2500900" y="323180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4938" name="Google Shape;4938;p46"/>
          <p:cNvCxnSpPr>
            <a:stCxn id="4925" idx="6"/>
            <a:endCxn id="4928" idx="2"/>
          </p:cNvCxnSpPr>
          <p:nvPr/>
        </p:nvCxnSpPr>
        <p:spPr>
          <a:xfrm rot="10800000">
            <a:off x="3402100" y="3231800"/>
            <a:ext cx="0" cy="678900"/>
          </a:xfrm>
          <a:prstGeom prst="straightConnector1">
            <a:avLst/>
          </a:prstGeom>
          <a:noFill/>
          <a:ln w="9525" cap="flat" cmpd="sng">
            <a:solidFill>
              <a:srgbClr val="FF0000"/>
            </a:solidFill>
            <a:prstDash val="solid"/>
            <a:round/>
            <a:headEnd type="none" w="med" len="med"/>
            <a:tailEnd type="triangle" w="med" len="med"/>
          </a:ln>
        </p:spPr>
      </p:cxnSp>
      <p:sp>
        <p:nvSpPr>
          <p:cNvPr id="4939" name="Google Shape;4939;p46"/>
          <p:cNvSpPr/>
          <p:nvPr/>
        </p:nvSpPr>
        <p:spPr>
          <a:xfrm rot="-5400000">
            <a:off x="1923863" y="11376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40" name="Google Shape;4940;p46"/>
          <p:cNvSpPr/>
          <p:nvPr/>
        </p:nvSpPr>
        <p:spPr>
          <a:xfrm rot="-5400000">
            <a:off x="2726963" y="11376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algn="ctr"/>
            <a:endParaRPr>
              <a:solidFill>
                <a:srgbClr val="666666"/>
              </a:solidFill>
            </a:endParaRPr>
          </a:p>
        </p:txBody>
      </p:sp>
      <p:cxnSp>
        <p:nvCxnSpPr>
          <p:cNvPr id="4941" name="Google Shape;4941;p46"/>
          <p:cNvCxnSpPr>
            <a:stCxn id="4929" idx="6"/>
            <a:endCxn id="4939" idx="2"/>
          </p:cNvCxnSpPr>
          <p:nvPr/>
        </p:nvCxnSpPr>
        <p:spPr>
          <a:xfrm rot="10800000" flipH="1">
            <a:off x="1752138" y="185410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4942" name="Google Shape;4942;p46"/>
          <p:cNvCxnSpPr>
            <a:stCxn id="4929" idx="6"/>
            <a:endCxn id="4940" idx="2"/>
          </p:cNvCxnSpPr>
          <p:nvPr/>
        </p:nvCxnSpPr>
        <p:spPr>
          <a:xfrm rot="10800000" flipH="1">
            <a:off x="1752138" y="185410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3" name="Google Shape;4943;p46"/>
          <p:cNvCxnSpPr>
            <a:stCxn id="4927" idx="6"/>
            <a:endCxn id="4939" idx="2"/>
          </p:cNvCxnSpPr>
          <p:nvPr/>
        </p:nvCxnSpPr>
        <p:spPr>
          <a:xfrm rot="10800000">
            <a:off x="2289725" y="185410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4944" name="Google Shape;4944;p46"/>
          <p:cNvCxnSpPr>
            <a:stCxn id="4927" idx="6"/>
            <a:endCxn id="4940" idx="2"/>
          </p:cNvCxnSpPr>
          <p:nvPr/>
        </p:nvCxnSpPr>
        <p:spPr>
          <a:xfrm rot="10800000" flipH="1">
            <a:off x="2500925" y="185410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5" name="Google Shape;4945;p46"/>
          <p:cNvCxnSpPr>
            <a:stCxn id="4928" idx="6"/>
            <a:endCxn id="4940" idx="2"/>
          </p:cNvCxnSpPr>
          <p:nvPr/>
        </p:nvCxnSpPr>
        <p:spPr>
          <a:xfrm rot="10800000">
            <a:off x="3093113" y="1854100"/>
            <a:ext cx="309000" cy="645600"/>
          </a:xfrm>
          <a:prstGeom prst="straightConnector1">
            <a:avLst/>
          </a:prstGeom>
          <a:noFill/>
          <a:ln w="9525" cap="flat" cmpd="sng">
            <a:solidFill>
              <a:srgbClr val="FF0000"/>
            </a:solidFill>
            <a:prstDash val="solid"/>
            <a:round/>
            <a:headEnd type="none" w="med" len="med"/>
            <a:tailEnd type="triangle" w="med" len="med"/>
          </a:ln>
        </p:spPr>
      </p:cxnSp>
      <p:cxnSp>
        <p:nvCxnSpPr>
          <p:cNvPr id="4946" name="Google Shape;4946;p46"/>
          <p:cNvCxnSpPr>
            <a:stCxn id="4939" idx="6"/>
          </p:cNvCxnSpPr>
          <p:nvPr/>
        </p:nvCxnSpPr>
        <p:spPr>
          <a:xfrm rot="10800000" flipH="1">
            <a:off x="2289863" y="37335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47" name="Google Shape;4947;p46"/>
          <p:cNvCxnSpPr>
            <a:stCxn id="4940" idx="6"/>
          </p:cNvCxnSpPr>
          <p:nvPr/>
        </p:nvCxnSpPr>
        <p:spPr>
          <a:xfrm rot="10800000" flipH="1">
            <a:off x="3092963" y="35865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4948" name="Google Shape;4948;p46"/>
          <p:cNvSpPr/>
          <p:nvPr/>
        </p:nvSpPr>
        <p:spPr>
          <a:xfrm rot="-5400000">
            <a:off x="624138"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4949" name="Google Shape;4949;p46"/>
          <p:cNvCxnSpPr>
            <a:stCxn id="4926" idx="6"/>
            <a:endCxn id="4948" idx="2"/>
          </p:cNvCxnSpPr>
          <p:nvPr/>
        </p:nvCxnSpPr>
        <p:spPr>
          <a:xfrm rot="10800000">
            <a:off x="990125" y="323180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4950" name="Google Shape;4950;p46"/>
          <p:cNvCxnSpPr>
            <a:stCxn id="4924" idx="6"/>
            <a:endCxn id="4948" idx="2"/>
          </p:cNvCxnSpPr>
          <p:nvPr/>
        </p:nvCxnSpPr>
        <p:spPr>
          <a:xfrm rot="10800000">
            <a:off x="990113" y="323180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4951" name="Google Shape;4951;p46"/>
          <p:cNvCxnSpPr>
            <a:stCxn id="4925" idx="6"/>
            <a:endCxn id="4948" idx="2"/>
          </p:cNvCxnSpPr>
          <p:nvPr/>
        </p:nvCxnSpPr>
        <p:spPr>
          <a:xfrm rot="10800000">
            <a:off x="990100" y="323180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4952" name="Google Shape;4952;p46"/>
          <p:cNvCxnSpPr>
            <a:stCxn id="4948" idx="6"/>
            <a:endCxn id="4939" idx="2"/>
          </p:cNvCxnSpPr>
          <p:nvPr/>
        </p:nvCxnSpPr>
        <p:spPr>
          <a:xfrm rot="10800000" flipH="1">
            <a:off x="990138" y="185410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4953" name="Google Shape;4953;p46"/>
          <p:cNvCxnSpPr>
            <a:stCxn id="4948" idx="6"/>
            <a:endCxn id="4940" idx="2"/>
          </p:cNvCxnSpPr>
          <p:nvPr/>
        </p:nvCxnSpPr>
        <p:spPr>
          <a:xfrm rot="10800000" flipH="1">
            <a:off x="990138" y="185410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4954" name="Google Shape;4954;p46"/>
          <p:cNvSpPr/>
          <p:nvPr/>
        </p:nvSpPr>
        <p:spPr>
          <a:xfrm rot="-5400000">
            <a:off x="3798113"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4955" name="Google Shape;4955;p46"/>
          <p:cNvCxnSpPr>
            <a:stCxn id="4954" idx="6"/>
            <a:endCxn id="4940" idx="2"/>
          </p:cNvCxnSpPr>
          <p:nvPr/>
        </p:nvCxnSpPr>
        <p:spPr>
          <a:xfrm rot="10800000">
            <a:off x="3092813" y="1854100"/>
            <a:ext cx="1071300" cy="645600"/>
          </a:xfrm>
          <a:prstGeom prst="straightConnector1">
            <a:avLst/>
          </a:prstGeom>
          <a:noFill/>
          <a:ln w="9525" cap="flat" cmpd="sng">
            <a:solidFill>
              <a:srgbClr val="FF0000"/>
            </a:solidFill>
            <a:prstDash val="solid"/>
            <a:round/>
            <a:headEnd type="none" w="med" len="med"/>
            <a:tailEnd type="triangle" w="med" len="med"/>
          </a:ln>
        </p:spPr>
      </p:cxnSp>
      <p:cxnSp>
        <p:nvCxnSpPr>
          <p:cNvPr id="4956" name="Google Shape;4956;p46"/>
          <p:cNvCxnSpPr>
            <a:stCxn id="4924" idx="6"/>
            <a:endCxn id="4954" idx="2"/>
          </p:cNvCxnSpPr>
          <p:nvPr/>
        </p:nvCxnSpPr>
        <p:spPr>
          <a:xfrm rot="10800000" flipH="1">
            <a:off x="2653313" y="323180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7" name="Google Shape;4957;p46"/>
          <p:cNvCxnSpPr>
            <a:stCxn id="4924" idx="6"/>
            <a:endCxn id="4954" idx="2"/>
          </p:cNvCxnSpPr>
          <p:nvPr/>
        </p:nvCxnSpPr>
        <p:spPr>
          <a:xfrm rot="10800000" flipH="1">
            <a:off x="2653313" y="3231800"/>
            <a:ext cx="1510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58" name="Google Shape;4958;p46"/>
          <p:cNvCxnSpPr>
            <a:stCxn id="4926" idx="6"/>
            <a:endCxn id="4954" idx="2"/>
          </p:cNvCxnSpPr>
          <p:nvPr/>
        </p:nvCxnSpPr>
        <p:spPr>
          <a:xfrm rot="10800000" flipH="1">
            <a:off x="1904525" y="3231800"/>
            <a:ext cx="2259600" cy="678900"/>
          </a:xfrm>
          <a:prstGeom prst="straightConnector1">
            <a:avLst/>
          </a:prstGeom>
          <a:noFill/>
          <a:ln w="9525" cap="flat" cmpd="sng">
            <a:solidFill>
              <a:srgbClr val="FF0000"/>
            </a:solidFill>
            <a:prstDash val="solid"/>
            <a:round/>
            <a:headEnd type="none" w="med" len="med"/>
            <a:tailEnd type="triangle" w="med" len="med"/>
          </a:ln>
        </p:spPr>
      </p:cxnSp>
      <p:sp>
        <p:nvSpPr>
          <p:cNvPr id="4959" name="Google Shape;4959;p46"/>
          <p:cNvSpPr/>
          <p:nvPr/>
        </p:nvSpPr>
        <p:spPr>
          <a:xfrm rot="-5400000">
            <a:off x="5944913"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60" name="Google Shape;4960;p46"/>
          <p:cNvSpPr/>
          <p:nvPr/>
        </p:nvSpPr>
        <p:spPr>
          <a:xfrm rot="-5400000">
            <a:off x="6693700"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61" name="Google Shape;4961;p46"/>
          <p:cNvSpPr/>
          <p:nvPr/>
        </p:nvSpPr>
        <p:spPr>
          <a:xfrm rot="-5400000">
            <a:off x="5196125"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62" name="Google Shape;4962;p46"/>
          <p:cNvSpPr/>
          <p:nvPr/>
        </p:nvSpPr>
        <p:spPr>
          <a:xfrm rot="-5400000">
            <a:off x="6249725"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63" name="Google Shape;4963;p46"/>
          <p:cNvSpPr/>
          <p:nvPr/>
        </p:nvSpPr>
        <p:spPr>
          <a:xfrm rot="-5400000">
            <a:off x="7150913"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64" name="Google Shape;4964;p46"/>
          <p:cNvSpPr/>
          <p:nvPr/>
        </p:nvSpPr>
        <p:spPr>
          <a:xfrm rot="-5400000">
            <a:off x="5500938"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4965" name="Google Shape;4965;p46"/>
          <p:cNvCxnSpPr>
            <a:stCxn id="4961" idx="6"/>
            <a:endCxn id="4962" idx="2"/>
          </p:cNvCxnSpPr>
          <p:nvPr/>
        </p:nvCxnSpPr>
        <p:spPr>
          <a:xfrm rot="10800000" flipH="1">
            <a:off x="5562125" y="323180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4966" name="Google Shape;4966;p46"/>
          <p:cNvCxnSpPr>
            <a:stCxn id="4961" idx="6"/>
            <a:endCxn id="4964" idx="2"/>
          </p:cNvCxnSpPr>
          <p:nvPr/>
        </p:nvCxnSpPr>
        <p:spPr>
          <a:xfrm rot="10800000" flipH="1">
            <a:off x="5562125" y="323180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67" name="Google Shape;4967;p46"/>
          <p:cNvCxnSpPr>
            <a:stCxn id="4961" idx="6"/>
            <a:endCxn id="4963" idx="2"/>
          </p:cNvCxnSpPr>
          <p:nvPr/>
        </p:nvCxnSpPr>
        <p:spPr>
          <a:xfrm rot="10800000" flipH="1">
            <a:off x="5562125" y="323180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68" name="Google Shape;4968;p46"/>
          <p:cNvCxnSpPr>
            <a:stCxn id="4959" idx="6"/>
            <a:endCxn id="4964" idx="2"/>
          </p:cNvCxnSpPr>
          <p:nvPr/>
        </p:nvCxnSpPr>
        <p:spPr>
          <a:xfrm rot="10800000">
            <a:off x="5866913" y="323180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69" name="Google Shape;4969;p46"/>
          <p:cNvCxnSpPr>
            <a:stCxn id="4959" idx="6"/>
            <a:endCxn id="4962" idx="2"/>
          </p:cNvCxnSpPr>
          <p:nvPr/>
        </p:nvCxnSpPr>
        <p:spPr>
          <a:xfrm rot="10800000" flipH="1">
            <a:off x="6310913" y="323180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0" name="Google Shape;4970;p46"/>
          <p:cNvCxnSpPr>
            <a:stCxn id="4959" idx="6"/>
            <a:endCxn id="4963" idx="2"/>
          </p:cNvCxnSpPr>
          <p:nvPr/>
        </p:nvCxnSpPr>
        <p:spPr>
          <a:xfrm rot="10800000" flipH="1">
            <a:off x="6310913" y="323180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4971" name="Google Shape;4971;p46"/>
          <p:cNvCxnSpPr>
            <a:stCxn id="4960" idx="6"/>
            <a:endCxn id="4964" idx="2"/>
          </p:cNvCxnSpPr>
          <p:nvPr/>
        </p:nvCxnSpPr>
        <p:spPr>
          <a:xfrm rot="10800000">
            <a:off x="5866900" y="323180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4972" name="Google Shape;4972;p46"/>
          <p:cNvCxnSpPr>
            <a:stCxn id="4960" idx="6"/>
            <a:endCxn id="4962" idx="2"/>
          </p:cNvCxnSpPr>
          <p:nvPr/>
        </p:nvCxnSpPr>
        <p:spPr>
          <a:xfrm rot="10800000">
            <a:off x="6615700" y="323180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4973" name="Google Shape;4973;p46"/>
          <p:cNvCxnSpPr>
            <a:stCxn id="4960" idx="6"/>
            <a:endCxn id="4963" idx="2"/>
          </p:cNvCxnSpPr>
          <p:nvPr/>
        </p:nvCxnSpPr>
        <p:spPr>
          <a:xfrm rot="10800000" flipH="1">
            <a:off x="7059700" y="323180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4974" name="Google Shape;4974;p46"/>
          <p:cNvSpPr/>
          <p:nvPr/>
        </p:nvSpPr>
        <p:spPr>
          <a:xfrm rot="-5400000">
            <a:off x="5505263" y="11376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75" name="Google Shape;4975;p46"/>
          <p:cNvSpPr/>
          <p:nvPr/>
        </p:nvSpPr>
        <p:spPr>
          <a:xfrm rot="-5400000">
            <a:off x="6308363" y="11376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algn="ctr"/>
            <a:endParaRPr>
              <a:solidFill>
                <a:srgbClr val="666666"/>
              </a:solidFill>
            </a:endParaRPr>
          </a:p>
        </p:txBody>
      </p:sp>
      <p:cxnSp>
        <p:nvCxnSpPr>
          <p:cNvPr id="4976" name="Google Shape;4976;p46"/>
          <p:cNvCxnSpPr>
            <a:stCxn id="4964" idx="6"/>
            <a:endCxn id="4974" idx="2"/>
          </p:cNvCxnSpPr>
          <p:nvPr/>
        </p:nvCxnSpPr>
        <p:spPr>
          <a:xfrm rot="10800000" flipH="1">
            <a:off x="5866938" y="185410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4977" name="Google Shape;4977;p46"/>
          <p:cNvCxnSpPr>
            <a:stCxn id="4962" idx="6"/>
            <a:endCxn id="4974" idx="2"/>
          </p:cNvCxnSpPr>
          <p:nvPr/>
        </p:nvCxnSpPr>
        <p:spPr>
          <a:xfrm rot="10800000">
            <a:off x="5871125" y="185410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4978" name="Google Shape;4978;p46"/>
          <p:cNvCxnSpPr>
            <a:stCxn id="4963" idx="6"/>
            <a:endCxn id="4975" idx="2"/>
          </p:cNvCxnSpPr>
          <p:nvPr/>
        </p:nvCxnSpPr>
        <p:spPr>
          <a:xfrm rot="10800000">
            <a:off x="6674513" y="185410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4979" name="Google Shape;4979;p46"/>
          <p:cNvCxnSpPr>
            <a:stCxn id="4974" idx="6"/>
          </p:cNvCxnSpPr>
          <p:nvPr/>
        </p:nvCxnSpPr>
        <p:spPr>
          <a:xfrm rot="10800000" flipH="1">
            <a:off x="5871263" y="37335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4980" name="Google Shape;4980;p46"/>
          <p:cNvCxnSpPr>
            <a:stCxn id="4975" idx="6"/>
          </p:cNvCxnSpPr>
          <p:nvPr/>
        </p:nvCxnSpPr>
        <p:spPr>
          <a:xfrm rot="10800000" flipH="1">
            <a:off x="6674363" y="35865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4981" name="Google Shape;4981;p46"/>
          <p:cNvSpPr/>
          <p:nvPr/>
        </p:nvSpPr>
        <p:spPr>
          <a:xfrm rot="-5400000">
            <a:off x="4738938"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4982" name="Google Shape;4982;p46"/>
          <p:cNvCxnSpPr>
            <a:stCxn id="4961" idx="6"/>
            <a:endCxn id="4981" idx="2"/>
          </p:cNvCxnSpPr>
          <p:nvPr/>
        </p:nvCxnSpPr>
        <p:spPr>
          <a:xfrm rot="10800000">
            <a:off x="5104925" y="323180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4983" name="Google Shape;4983;p46"/>
          <p:cNvCxnSpPr>
            <a:stCxn id="4959" idx="6"/>
            <a:endCxn id="4981" idx="2"/>
          </p:cNvCxnSpPr>
          <p:nvPr/>
        </p:nvCxnSpPr>
        <p:spPr>
          <a:xfrm rot="10800000">
            <a:off x="5104913" y="323180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4984" name="Google Shape;4984;p46"/>
          <p:cNvCxnSpPr>
            <a:stCxn id="4960" idx="6"/>
            <a:endCxn id="4981" idx="2"/>
          </p:cNvCxnSpPr>
          <p:nvPr/>
        </p:nvCxnSpPr>
        <p:spPr>
          <a:xfrm rot="10800000">
            <a:off x="5104900" y="323180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4985" name="Google Shape;4985;p46"/>
          <p:cNvCxnSpPr>
            <a:stCxn id="4981" idx="6"/>
            <a:endCxn id="4974" idx="2"/>
          </p:cNvCxnSpPr>
          <p:nvPr/>
        </p:nvCxnSpPr>
        <p:spPr>
          <a:xfrm rot="10800000" flipH="1">
            <a:off x="5104938" y="185410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4986" name="Google Shape;4986;p46"/>
          <p:cNvCxnSpPr>
            <a:endCxn id="4975" idx="2"/>
          </p:cNvCxnSpPr>
          <p:nvPr/>
        </p:nvCxnSpPr>
        <p:spPr>
          <a:xfrm rot="10800000" flipH="1">
            <a:off x="5109563" y="185415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4987" name="Google Shape;4987;p46"/>
          <p:cNvSpPr txBox="1"/>
          <p:nvPr/>
        </p:nvSpPr>
        <p:spPr>
          <a:xfrm>
            <a:off x="1300025" y="4809109"/>
            <a:ext cx="2895000" cy="400079"/>
          </a:xfrm>
          <a:prstGeom prst="rect">
            <a:avLst/>
          </a:prstGeom>
          <a:noFill/>
          <a:ln>
            <a:noFill/>
          </a:ln>
        </p:spPr>
        <p:txBody>
          <a:bodyPr spcFirstLastPara="1" wrap="square" lIns="91425" tIns="91425" rIns="91425" bIns="91425" anchor="t" anchorCtr="0">
            <a:spAutoFit/>
          </a:bodyPr>
          <a:lstStyle/>
          <a:p>
            <a:pPr marL="457240" indent="-317528">
              <a:buSzPts val="1400"/>
              <a:buAutoNum type="alphaLcParenBoth" startAt="2"/>
            </a:pPr>
            <a:r>
              <a:rPr lang="en"/>
              <a:t>No-Retraining w/ expansion</a:t>
            </a:r>
            <a:endParaRPr/>
          </a:p>
        </p:txBody>
      </p:sp>
      <p:sp>
        <p:nvSpPr>
          <p:cNvPr id="4988" name="Google Shape;4988;p46"/>
          <p:cNvSpPr txBox="1"/>
          <p:nvPr/>
        </p:nvSpPr>
        <p:spPr>
          <a:xfrm>
            <a:off x="4805225" y="4809106"/>
            <a:ext cx="3140700" cy="400079"/>
          </a:xfrm>
          <a:prstGeom prst="rect">
            <a:avLst/>
          </a:prstGeom>
          <a:noFill/>
          <a:ln>
            <a:noFill/>
          </a:ln>
        </p:spPr>
        <p:txBody>
          <a:bodyPr spcFirstLastPara="1" wrap="square" lIns="91425" tIns="91425" rIns="91425" bIns="91425" anchor="t" anchorCtr="0">
            <a:spAutoFit/>
          </a:bodyPr>
          <a:lstStyle/>
          <a:p>
            <a:pPr marL="457240" indent="-317528">
              <a:buSzPts val="1400"/>
              <a:buAutoNum type="alphaLcParenBoth" startAt="3"/>
            </a:pPr>
            <a:r>
              <a:rPr lang="en"/>
              <a:t>Partial Retraining w/ expansion</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a:extLst>
              <a:ext uri="{FF2B5EF4-FFF2-40B4-BE49-F238E27FC236}">
                <a16:creationId xmlns:a16="http://schemas.microsoft.com/office/drawing/2014/main" id="{A4E39213-9176-4AFA-B88E-A3FA28D3BC64}"/>
              </a:ext>
            </a:extLst>
          </p:cNvPr>
          <p:cNvGrpSpPr/>
          <p:nvPr/>
        </p:nvGrpSpPr>
        <p:grpSpPr>
          <a:xfrm>
            <a:off x="1047705" y="126297"/>
            <a:ext cx="5383076" cy="5462406"/>
            <a:chOff x="888039" y="199282"/>
            <a:chExt cx="5383076" cy="5462406"/>
          </a:xfrm>
        </p:grpSpPr>
        <p:grpSp>
          <p:nvGrpSpPr>
            <p:cNvPr id="22" name="组合 21">
              <a:extLst>
                <a:ext uri="{FF2B5EF4-FFF2-40B4-BE49-F238E27FC236}">
                  <a16:creationId xmlns:a16="http://schemas.microsoft.com/office/drawing/2014/main" id="{13067234-7B5A-4203-BA4E-997387FA1573}"/>
                </a:ext>
              </a:extLst>
            </p:cNvPr>
            <p:cNvGrpSpPr/>
            <p:nvPr/>
          </p:nvGrpSpPr>
          <p:grpSpPr>
            <a:xfrm>
              <a:off x="888039" y="242597"/>
              <a:ext cx="5383076" cy="5419091"/>
              <a:chOff x="702595" y="0"/>
              <a:chExt cx="5383076" cy="5419091"/>
            </a:xfrm>
          </p:grpSpPr>
          <p:pic>
            <p:nvPicPr>
              <p:cNvPr id="3" name="图片 2">
                <a:extLst>
                  <a:ext uri="{FF2B5EF4-FFF2-40B4-BE49-F238E27FC236}">
                    <a16:creationId xmlns:a16="http://schemas.microsoft.com/office/drawing/2014/main" id="{8BC7261C-1753-4E9A-9AEB-B527F4E4117D}"/>
                  </a:ext>
                </a:extLst>
              </p:cNvPr>
              <p:cNvPicPr/>
              <p:nvPr/>
            </p:nvPicPr>
            <p:blipFill>
              <a:blip r:embed="rId2"/>
              <a:stretch>
                <a:fillRect/>
              </a:stretch>
            </p:blipFill>
            <p:spPr>
              <a:xfrm>
                <a:off x="730716" y="0"/>
                <a:ext cx="5354955" cy="5419090"/>
              </a:xfrm>
              <a:prstGeom prst="rect">
                <a:avLst/>
              </a:prstGeom>
            </p:spPr>
          </p:pic>
          <p:pic>
            <p:nvPicPr>
              <p:cNvPr id="14" name="图片 13">
                <a:extLst>
                  <a:ext uri="{FF2B5EF4-FFF2-40B4-BE49-F238E27FC236}">
                    <a16:creationId xmlns:a16="http://schemas.microsoft.com/office/drawing/2014/main" id="{43F00BE0-0B5D-4BA7-B7AF-8A9DADEF9BF9}"/>
                  </a:ext>
                </a:extLst>
              </p:cNvPr>
              <p:cNvPicPr>
                <a:picLocks noChangeAspect="1"/>
              </p:cNvPicPr>
              <p:nvPr/>
            </p:nvPicPr>
            <p:blipFill>
              <a:blip r:embed="rId3"/>
              <a:stretch>
                <a:fillRect/>
              </a:stretch>
            </p:blipFill>
            <p:spPr>
              <a:xfrm>
                <a:off x="702595" y="4104641"/>
                <a:ext cx="1314450" cy="1314450"/>
              </a:xfrm>
              <a:prstGeom prst="rect">
                <a:avLst/>
              </a:prstGeom>
            </p:spPr>
          </p:pic>
        </p:grpSp>
        <p:grpSp>
          <p:nvGrpSpPr>
            <p:cNvPr id="24" name="组合 23">
              <a:extLst>
                <a:ext uri="{FF2B5EF4-FFF2-40B4-BE49-F238E27FC236}">
                  <a16:creationId xmlns:a16="http://schemas.microsoft.com/office/drawing/2014/main" id="{4CC65D9D-4EAC-4C97-A217-EC88AA8C6B8E}"/>
                </a:ext>
              </a:extLst>
            </p:cNvPr>
            <p:cNvGrpSpPr/>
            <p:nvPr/>
          </p:nvGrpSpPr>
          <p:grpSpPr>
            <a:xfrm>
              <a:off x="1217634" y="199282"/>
              <a:ext cx="4809478" cy="4420283"/>
              <a:chOff x="2242770" y="52324"/>
              <a:chExt cx="4809478" cy="4420283"/>
            </a:xfrm>
          </p:grpSpPr>
          <p:grpSp>
            <p:nvGrpSpPr>
              <p:cNvPr id="17" name="组合 16">
                <a:extLst>
                  <a:ext uri="{FF2B5EF4-FFF2-40B4-BE49-F238E27FC236}">
                    <a16:creationId xmlns:a16="http://schemas.microsoft.com/office/drawing/2014/main" id="{5F7980B4-5F83-4D7D-AF3B-767778163AEC}"/>
                  </a:ext>
                </a:extLst>
              </p:cNvPr>
              <p:cNvGrpSpPr/>
              <p:nvPr/>
            </p:nvGrpSpPr>
            <p:grpSpPr>
              <a:xfrm>
                <a:off x="2242770" y="1429130"/>
                <a:ext cx="4809478" cy="3043477"/>
                <a:chOff x="1405929" y="-11868"/>
                <a:chExt cx="4809478" cy="3043477"/>
              </a:xfrm>
            </p:grpSpPr>
            <p:sp>
              <p:nvSpPr>
                <p:cNvPr id="4" name="矩形 3">
                  <a:extLst>
                    <a:ext uri="{FF2B5EF4-FFF2-40B4-BE49-F238E27FC236}">
                      <a16:creationId xmlns:a16="http://schemas.microsoft.com/office/drawing/2014/main" id="{5420EEE2-FBC1-4C4D-99D0-989CF0261DEB}"/>
                    </a:ext>
                  </a:extLst>
                </p:cNvPr>
                <p:cNvSpPr/>
                <p:nvPr/>
              </p:nvSpPr>
              <p:spPr>
                <a:xfrm>
                  <a:off x="1495698" y="0"/>
                  <a:ext cx="543739" cy="307777"/>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NSCT</a:t>
                  </a:r>
                  <a:endParaRPr lang="zh-CN" altLang="en-US" dirty="0"/>
                </a:p>
              </p:txBody>
            </p:sp>
            <p:sp>
              <p:nvSpPr>
                <p:cNvPr id="5" name="矩形 4">
                  <a:extLst>
                    <a:ext uri="{FF2B5EF4-FFF2-40B4-BE49-F238E27FC236}">
                      <a16:creationId xmlns:a16="http://schemas.microsoft.com/office/drawing/2014/main" id="{C2730CC9-19D2-42B2-847E-1913D7E198FA}"/>
                    </a:ext>
                  </a:extLst>
                </p:cNvPr>
                <p:cNvSpPr/>
                <p:nvPr/>
              </p:nvSpPr>
              <p:spPr>
                <a:xfrm>
                  <a:off x="2912183" y="-1"/>
                  <a:ext cx="453970" cy="307777"/>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CBF</a:t>
                  </a:r>
                  <a:endParaRPr lang="zh-CN" altLang="en-US" dirty="0"/>
                </a:p>
              </p:txBody>
            </p:sp>
            <p:sp>
              <p:nvSpPr>
                <p:cNvPr id="6" name="矩形 5">
                  <a:extLst>
                    <a:ext uri="{FF2B5EF4-FFF2-40B4-BE49-F238E27FC236}">
                      <a16:creationId xmlns:a16="http://schemas.microsoft.com/office/drawing/2014/main" id="{17FA6B0F-DEB4-48E1-A403-FB2AD1764550}"/>
                    </a:ext>
                  </a:extLst>
                </p:cNvPr>
                <p:cNvSpPr/>
                <p:nvPr/>
              </p:nvSpPr>
              <p:spPr>
                <a:xfrm>
                  <a:off x="4157274" y="-11867"/>
                  <a:ext cx="633507" cy="307777"/>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DCHWT</a:t>
                  </a:r>
                  <a:endParaRPr lang="zh-CN" altLang="en-US" dirty="0"/>
                </a:p>
              </p:txBody>
            </p:sp>
            <p:sp>
              <p:nvSpPr>
                <p:cNvPr id="7" name="矩形 6">
                  <a:extLst>
                    <a:ext uri="{FF2B5EF4-FFF2-40B4-BE49-F238E27FC236}">
                      <a16:creationId xmlns:a16="http://schemas.microsoft.com/office/drawing/2014/main" id="{111D7631-7662-4CFA-BFE3-DCD4AE1F3354}"/>
                    </a:ext>
                  </a:extLst>
                </p:cNvPr>
                <p:cNvSpPr/>
                <p:nvPr/>
              </p:nvSpPr>
              <p:spPr>
                <a:xfrm>
                  <a:off x="5581902" y="-11868"/>
                  <a:ext cx="453970" cy="307777"/>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CSR</a:t>
                  </a:r>
                  <a:endParaRPr lang="zh-CN" altLang="en-US" dirty="0"/>
                </a:p>
              </p:txBody>
            </p:sp>
            <p:sp>
              <p:nvSpPr>
                <p:cNvPr id="8" name="矩形 7">
                  <a:extLst>
                    <a:ext uri="{FF2B5EF4-FFF2-40B4-BE49-F238E27FC236}">
                      <a16:creationId xmlns:a16="http://schemas.microsoft.com/office/drawing/2014/main" id="{3DA121FE-B549-498D-BFDE-EE672B6D385D}"/>
                    </a:ext>
                  </a:extLst>
                </p:cNvPr>
                <p:cNvSpPr/>
                <p:nvPr/>
              </p:nvSpPr>
              <p:spPr>
                <a:xfrm>
                  <a:off x="1540582" y="1344258"/>
                  <a:ext cx="453970" cy="307777"/>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GFF</a:t>
                  </a:r>
                  <a:endParaRPr lang="zh-CN" altLang="en-US" dirty="0"/>
                </a:p>
              </p:txBody>
            </p:sp>
            <p:sp>
              <p:nvSpPr>
                <p:cNvPr id="9" name="矩形 8">
                  <a:extLst>
                    <a:ext uri="{FF2B5EF4-FFF2-40B4-BE49-F238E27FC236}">
                      <a16:creationId xmlns:a16="http://schemas.microsoft.com/office/drawing/2014/main" id="{785E10B8-C481-478B-9221-E6C5E4242189}"/>
                    </a:ext>
                  </a:extLst>
                </p:cNvPr>
                <p:cNvSpPr/>
                <p:nvPr/>
              </p:nvSpPr>
              <p:spPr>
                <a:xfrm>
                  <a:off x="2912183" y="1344257"/>
                  <a:ext cx="453970" cy="307777"/>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IFM</a:t>
                  </a:r>
                  <a:endParaRPr lang="zh-CN" altLang="en-US" dirty="0"/>
                </a:p>
              </p:txBody>
            </p:sp>
            <p:sp>
              <p:nvSpPr>
                <p:cNvPr id="10" name="矩形 9">
                  <a:extLst>
                    <a:ext uri="{FF2B5EF4-FFF2-40B4-BE49-F238E27FC236}">
                      <a16:creationId xmlns:a16="http://schemas.microsoft.com/office/drawing/2014/main" id="{6C472510-25DB-4544-BFA4-E14790F3A5F8}"/>
                    </a:ext>
                  </a:extLst>
                </p:cNvPr>
                <p:cNvSpPr/>
                <p:nvPr/>
              </p:nvSpPr>
              <p:spPr>
                <a:xfrm>
                  <a:off x="4291926" y="1344257"/>
                  <a:ext cx="364202" cy="307777"/>
                </a:xfrm>
                <a:prstGeom prst="rect">
                  <a:avLst/>
                </a:prstGeom>
              </p:spPr>
              <p:txBody>
                <a:bodyPr wrap="none">
                  <a:spAutoFit/>
                </a:bodyPr>
                <a:lstStyle/>
                <a:p>
                  <a:r>
                    <a:rPr lang="en-US" altLang="zh-CN" kern="100">
                      <a:latin typeface="宋体" panose="02010600030101010101" pitchFamily="2" charset="-122"/>
                      <a:cs typeface="Times New Roman" panose="02020603050405020304" pitchFamily="18" charset="0"/>
                    </a:rPr>
                    <a:t>BF</a:t>
                  </a:r>
                  <a:endParaRPr lang="zh-CN" altLang="en-US" dirty="0"/>
                </a:p>
              </p:txBody>
            </p:sp>
            <p:sp>
              <p:nvSpPr>
                <p:cNvPr id="11" name="矩形 10">
                  <a:extLst>
                    <a:ext uri="{FF2B5EF4-FFF2-40B4-BE49-F238E27FC236}">
                      <a16:creationId xmlns:a16="http://schemas.microsoft.com/office/drawing/2014/main" id="{A6E891CA-A82C-4D71-BF82-F71A7D222B20}"/>
                    </a:ext>
                  </a:extLst>
                </p:cNvPr>
                <p:cNvSpPr/>
                <p:nvPr/>
              </p:nvSpPr>
              <p:spPr>
                <a:xfrm>
                  <a:off x="5492133" y="1344256"/>
                  <a:ext cx="633507" cy="307777"/>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DSIFT</a:t>
                  </a:r>
                  <a:endParaRPr lang="zh-CN" altLang="en-US" dirty="0"/>
                </a:p>
              </p:txBody>
            </p:sp>
            <p:sp>
              <p:nvSpPr>
                <p:cNvPr id="12" name="矩形 11">
                  <a:extLst>
                    <a:ext uri="{FF2B5EF4-FFF2-40B4-BE49-F238E27FC236}">
                      <a16:creationId xmlns:a16="http://schemas.microsoft.com/office/drawing/2014/main" id="{E8000B4B-C922-4A2D-9347-DAE0B016CD84}"/>
                    </a:ext>
                  </a:extLst>
                </p:cNvPr>
                <p:cNvSpPr/>
                <p:nvPr/>
              </p:nvSpPr>
              <p:spPr>
                <a:xfrm>
                  <a:off x="1405929" y="2720794"/>
                  <a:ext cx="723275" cy="307777"/>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MADCNN</a:t>
                  </a:r>
                  <a:endParaRPr lang="zh-CN" altLang="en-US" dirty="0"/>
                </a:p>
              </p:txBody>
            </p:sp>
            <p:sp>
              <p:nvSpPr>
                <p:cNvPr id="13" name="矩形 12">
                  <a:extLst>
                    <a:ext uri="{FF2B5EF4-FFF2-40B4-BE49-F238E27FC236}">
                      <a16:creationId xmlns:a16="http://schemas.microsoft.com/office/drawing/2014/main" id="{6F32F8AD-AED3-4766-BDF4-043130005168}"/>
                    </a:ext>
                  </a:extLst>
                </p:cNvPr>
                <p:cNvSpPr/>
                <p:nvPr/>
              </p:nvSpPr>
              <p:spPr>
                <a:xfrm>
                  <a:off x="4157274" y="2719750"/>
                  <a:ext cx="633507" cy="307777"/>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MLCNN</a:t>
                  </a:r>
                  <a:endParaRPr lang="zh-CN" altLang="en-US" dirty="0"/>
                </a:p>
              </p:txBody>
            </p:sp>
            <p:sp>
              <p:nvSpPr>
                <p:cNvPr id="15" name="矩形 14">
                  <a:extLst>
                    <a:ext uri="{FF2B5EF4-FFF2-40B4-BE49-F238E27FC236}">
                      <a16:creationId xmlns:a16="http://schemas.microsoft.com/office/drawing/2014/main" id="{2F3936C9-0334-4A1C-BEA0-13390A88A0A4}"/>
                    </a:ext>
                  </a:extLst>
                </p:cNvPr>
                <p:cNvSpPr/>
                <p:nvPr/>
              </p:nvSpPr>
              <p:spPr>
                <a:xfrm>
                  <a:off x="2867298" y="2723832"/>
                  <a:ext cx="453970" cy="307777"/>
                </a:xfrm>
                <a:prstGeom prst="rect">
                  <a:avLst/>
                </a:prstGeom>
              </p:spPr>
              <p:txBody>
                <a:bodyPr wrap="none">
                  <a:spAutoFit/>
                </a:bodyPr>
                <a:lstStyle/>
                <a:p>
                  <a:r>
                    <a:rPr lang="en-US" altLang="zh-CN" kern="100" dirty="0">
                      <a:latin typeface="宋体" panose="02010600030101010101" pitchFamily="2" charset="-122"/>
                      <a:cs typeface="Times New Roman" panose="02020603050405020304" pitchFamily="18" charset="0"/>
                    </a:rPr>
                    <a:t>CNN</a:t>
                  </a:r>
                  <a:endParaRPr lang="zh-CN" altLang="en-US" dirty="0"/>
                </a:p>
              </p:txBody>
            </p:sp>
            <p:sp>
              <p:nvSpPr>
                <p:cNvPr id="16" name="矩形 15">
                  <a:extLst>
                    <a:ext uri="{FF2B5EF4-FFF2-40B4-BE49-F238E27FC236}">
                      <a16:creationId xmlns:a16="http://schemas.microsoft.com/office/drawing/2014/main" id="{9AC047DB-D722-4451-A1F7-1DF779BFF1CF}"/>
                    </a:ext>
                  </a:extLst>
                </p:cNvPr>
                <p:cNvSpPr/>
                <p:nvPr/>
              </p:nvSpPr>
              <p:spPr>
                <a:xfrm>
                  <a:off x="5402364" y="2711585"/>
                  <a:ext cx="813043" cy="307777"/>
                </a:xfrm>
                <a:prstGeom prst="rect">
                  <a:avLst/>
                </a:prstGeom>
              </p:spPr>
              <p:txBody>
                <a:bodyPr wrap="none">
                  <a:spAutoFit/>
                </a:bodyPr>
                <a:lstStyle/>
                <a:p>
                  <a:r>
                    <a:rPr lang="en-US" altLang="zh-CN" kern="100" dirty="0" err="1">
                      <a:latin typeface="宋体" panose="02010600030101010101" pitchFamily="2" charset="-122"/>
                      <a:cs typeface="Times New Roman" panose="02020603050405020304" pitchFamily="18" charset="0"/>
                    </a:rPr>
                    <a:t>FuseGAN</a:t>
                  </a:r>
                  <a:endParaRPr lang="zh-CN" altLang="en-US" dirty="0"/>
                </a:p>
              </p:txBody>
            </p:sp>
          </p:grpSp>
          <p:sp>
            <p:nvSpPr>
              <p:cNvPr id="19" name="矩形 18">
                <a:extLst>
                  <a:ext uri="{FF2B5EF4-FFF2-40B4-BE49-F238E27FC236}">
                    <a16:creationId xmlns:a16="http://schemas.microsoft.com/office/drawing/2014/main" id="{E460A6A0-5A4A-480E-9C6E-B513CABBF124}"/>
                  </a:ext>
                </a:extLst>
              </p:cNvPr>
              <p:cNvSpPr/>
              <p:nvPr/>
            </p:nvSpPr>
            <p:spPr>
              <a:xfrm>
                <a:off x="5038998" y="61478"/>
                <a:ext cx="543739" cy="307777"/>
              </a:xfrm>
              <a:prstGeom prst="rect">
                <a:avLst/>
              </a:prstGeom>
            </p:spPr>
            <p:txBody>
              <a:bodyPr wrap="none">
                <a:spAutoFit/>
              </a:bodyPr>
              <a:lstStyle/>
              <a:p>
                <a:r>
                  <a:rPr lang="en-US" altLang="zh-CN" kern="100" dirty="0" err="1">
                    <a:latin typeface="宋体" panose="02010600030101010101" pitchFamily="2" charset="-122"/>
                    <a:cs typeface="Times New Roman" panose="02020603050405020304" pitchFamily="18" charset="0"/>
                  </a:rPr>
                  <a:t>ssim</a:t>
                </a:r>
                <a:endParaRPr lang="zh-CN" altLang="en-US" dirty="0"/>
              </a:p>
            </p:txBody>
          </p:sp>
          <p:sp>
            <p:nvSpPr>
              <p:cNvPr id="20" name="矩形 19">
                <a:extLst>
                  <a:ext uri="{FF2B5EF4-FFF2-40B4-BE49-F238E27FC236}">
                    <a16:creationId xmlns:a16="http://schemas.microsoft.com/office/drawing/2014/main" id="{2CADED69-E211-4FDE-A87C-97A81A09584D}"/>
                  </a:ext>
                </a:extLst>
              </p:cNvPr>
              <p:cNvSpPr/>
              <p:nvPr/>
            </p:nvSpPr>
            <p:spPr>
              <a:xfrm>
                <a:off x="6271115" y="53312"/>
                <a:ext cx="732893" cy="307777"/>
              </a:xfrm>
              <a:prstGeom prst="rect">
                <a:avLst/>
              </a:prstGeom>
            </p:spPr>
            <p:txBody>
              <a:bodyPr wrap="none">
                <a:spAutoFit/>
              </a:bodyPr>
              <a:lstStyle/>
              <a:p>
                <a:r>
                  <a:rPr lang="zh-CN" altLang="zh-CN" kern="100" dirty="0">
                    <a:latin typeface="+mn-ea"/>
                    <a:ea typeface="+mn-ea"/>
                    <a:cs typeface="Times New Roman" panose="02020603050405020304" pitchFamily="18" charset="0"/>
                  </a:rPr>
                  <a:t>无</a:t>
                </a:r>
                <a:r>
                  <a:rPr lang="en-US" altLang="zh-CN" kern="100" dirty="0" err="1">
                    <a:latin typeface="+mn-ea"/>
                    <a:ea typeface="+mn-ea"/>
                    <a:cs typeface="Times New Roman" panose="02020603050405020304" pitchFamily="18" charset="0"/>
                  </a:rPr>
                  <a:t>ssim</a:t>
                </a:r>
                <a:endParaRPr lang="zh-CN" altLang="en-US" dirty="0">
                  <a:latin typeface="+mn-ea"/>
                  <a:ea typeface="+mn-ea"/>
                </a:endParaRPr>
              </a:p>
            </p:txBody>
          </p:sp>
          <p:sp>
            <p:nvSpPr>
              <p:cNvPr id="21" name="矩形 20">
                <a:extLst>
                  <a:ext uri="{FF2B5EF4-FFF2-40B4-BE49-F238E27FC236}">
                    <a16:creationId xmlns:a16="http://schemas.microsoft.com/office/drawing/2014/main" id="{47125887-5FDA-4FA4-8087-BFE68951F4C9}"/>
                  </a:ext>
                </a:extLst>
              </p:cNvPr>
              <p:cNvSpPr/>
              <p:nvPr/>
            </p:nvSpPr>
            <p:spPr>
              <a:xfrm>
                <a:off x="2377423" y="57017"/>
                <a:ext cx="453970" cy="307777"/>
              </a:xfrm>
              <a:prstGeom prst="rect">
                <a:avLst/>
              </a:prstGeom>
            </p:spPr>
            <p:txBody>
              <a:bodyPr wrap="none">
                <a:spAutoFit/>
              </a:bodyPr>
              <a:lstStyle/>
              <a:p>
                <a:pPr algn="ctr"/>
                <a:r>
                  <a:rPr lang="zh-CN" altLang="en-US" kern="100" dirty="0">
                    <a:latin typeface="+mn-ea"/>
                    <a:ea typeface="+mn-ea"/>
                    <a:cs typeface="Times New Roman" panose="02020603050405020304" pitchFamily="18" charset="0"/>
                  </a:rPr>
                  <a:t>图</a:t>
                </a:r>
                <a:r>
                  <a:rPr lang="en-US" altLang="zh-CN" kern="100" dirty="0">
                    <a:latin typeface="+mn-ea"/>
                    <a:ea typeface="+mn-ea"/>
                    <a:cs typeface="Times New Roman" panose="02020603050405020304" pitchFamily="18" charset="0"/>
                  </a:rPr>
                  <a:t>A</a:t>
                </a:r>
                <a:endParaRPr lang="zh-CN" altLang="en-US" dirty="0">
                  <a:latin typeface="+mn-ea"/>
                  <a:ea typeface="+mn-ea"/>
                </a:endParaRPr>
              </a:p>
            </p:txBody>
          </p:sp>
          <p:sp>
            <p:nvSpPr>
              <p:cNvPr id="23" name="矩形 22">
                <a:extLst>
                  <a:ext uri="{FF2B5EF4-FFF2-40B4-BE49-F238E27FC236}">
                    <a16:creationId xmlns:a16="http://schemas.microsoft.com/office/drawing/2014/main" id="{88A79DB7-A214-45CD-A903-E94E4DD3E4F5}"/>
                  </a:ext>
                </a:extLst>
              </p:cNvPr>
              <p:cNvSpPr/>
              <p:nvPr/>
            </p:nvSpPr>
            <p:spPr>
              <a:xfrm>
                <a:off x="3749024" y="52324"/>
                <a:ext cx="453971" cy="307777"/>
              </a:xfrm>
              <a:prstGeom prst="rect">
                <a:avLst/>
              </a:prstGeom>
            </p:spPr>
            <p:txBody>
              <a:bodyPr wrap="none">
                <a:spAutoFit/>
              </a:bodyPr>
              <a:lstStyle/>
              <a:p>
                <a:pPr algn="ctr"/>
                <a:r>
                  <a:rPr lang="zh-CN" altLang="en-US" kern="100" dirty="0">
                    <a:latin typeface="+mn-ea"/>
                    <a:ea typeface="+mn-ea"/>
                    <a:cs typeface="Times New Roman" panose="02020603050405020304" pitchFamily="18" charset="0"/>
                  </a:rPr>
                  <a:t>图</a:t>
                </a:r>
                <a:r>
                  <a:rPr lang="en-US" altLang="zh-CN" kern="100" dirty="0">
                    <a:latin typeface="+mn-ea"/>
                    <a:ea typeface="+mn-ea"/>
                    <a:cs typeface="Times New Roman" panose="02020603050405020304" pitchFamily="18" charset="0"/>
                  </a:rPr>
                  <a:t>B</a:t>
                </a:r>
                <a:endParaRPr lang="zh-CN" altLang="en-US" dirty="0">
                  <a:latin typeface="+mn-ea"/>
                  <a:ea typeface="+mn-ea"/>
                </a:endParaRPr>
              </a:p>
            </p:txBody>
          </p:sp>
        </p:grpSp>
      </p:grpSp>
    </p:spTree>
    <p:extLst>
      <p:ext uri="{BB962C8B-B14F-4D97-AF65-F5344CB8AC3E}">
        <p14:creationId xmlns:p14="http://schemas.microsoft.com/office/powerpoint/2010/main" val="111649887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992"/>
        <p:cNvGrpSpPr/>
        <p:nvPr/>
      </p:nvGrpSpPr>
      <p:grpSpPr>
        <a:xfrm>
          <a:off x="0" y="0"/>
          <a:ext cx="0" cy="0"/>
          <a:chOff x="0" y="0"/>
          <a:chExt cx="0" cy="0"/>
        </a:xfrm>
      </p:grpSpPr>
      <p:sp>
        <p:nvSpPr>
          <p:cNvPr id="4993" name="Google Shape;4993;p47"/>
          <p:cNvSpPr/>
          <p:nvPr/>
        </p:nvSpPr>
        <p:spPr>
          <a:xfrm rot="-5400000">
            <a:off x="2211113"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94" name="Google Shape;4994;p47"/>
          <p:cNvSpPr/>
          <p:nvPr/>
        </p:nvSpPr>
        <p:spPr>
          <a:xfrm rot="-5400000">
            <a:off x="2959900"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95" name="Google Shape;4995;p47"/>
          <p:cNvSpPr/>
          <p:nvPr/>
        </p:nvSpPr>
        <p:spPr>
          <a:xfrm rot="-5400000">
            <a:off x="1462325"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96" name="Google Shape;4996;p47"/>
          <p:cNvSpPr/>
          <p:nvPr/>
        </p:nvSpPr>
        <p:spPr>
          <a:xfrm rot="-5400000">
            <a:off x="2058725"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97" name="Google Shape;4997;p47"/>
          <p:cNvSpPr/>
          <p:nvPr/>
        </p:nvSpPr>
        <p:spPr>
          <a:xfrm rot="-5400000">
            <a:off x="3036113"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4998" name="Google Shape;4998;p47"/>
          <p:cNvSpPr/>
          <p:nvPr/>
        </p:nvSpPr>
        <p:spPr>
          <a:xfrm rot="-5400000">
            <a:off x="1309938"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4999" name="Google Shape;4999;p47"/>
          <p:cNvCxnSpPr>
            <a:stCxn id="4995" idx="6"/>
            <a:endCxn id="4996" idx="2"/>
          </p:cNvCxnSpPr>
          <p:nvPr/>
        </p:nvCxnSpPr>
        <p:spPr>
          <a:xfrm rot="10800000" flipH="1">
            <a:off x="1828325" y="323180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0" name="Google Shape;5000;p47"/>
          <p:cNvCxnSpPr>
            <a:stCxn id="4995" idx="6"/>
            <a:endCxn id="4998" idx="2"/>
          </p:cNvCxnSpPr>
          <p:nvPr/>
        </p:nvCxnSpPr>
        <p:spPr>
          <a:xfrm rot="10800000">
            <a:off x="1675925" y="323180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1" name="Google Shape;5001;p47"/>
          <p:cNvCxnSpPr>
            <a:stCxn id="4995" idx="6"/>
            <a:endCxn id="4997" idx="2"/>
          </p:cNvCxnSpPr>
          <p:nvPr/>
        </p:nvCxnSpPr>
        <p:spPr>
          <a:xfrm rot="10800000" flipH="1">
            <a:off x="1828325" y="323180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2" name="Google Shape;5002;p47"/>
          <p:cNvCxnSpPr>
            <a:stCxn id="4993" idx="6"/>
            <a:endCxn id="4998" idx="2"/>
          </p:cNvCxnSpPr>
          <p:nvPr/>
        </p:nvCxnSpPr>
        <p:spPr>
          <a:xfrm rot="10800000">
            <a:off x="1675913" y="323180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3" name="Google Shape;5003;p47"/>
          <p:cNvCxnSpPr>
            <a:stCxn id="4993" idx="6"/>
            <a:endCxn id="4996" idx="2"/>
          </p:cNvCxnSpPr>
          <p:nvPr/>
        </p:nvCxnSpPr>
        <p:spPr>
          <a:xfrm rot="10800000">
            <a:off x="2424713" y="323180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04" name="Google Shape;5004;p47"/>
          <p:cNvCxnSpPr>
            <a:stCxn id="4993" idx="6"/>
            <a:endCxn id="4997" idx="2"/>
          </p:cNvCxnSpPr>
          <p:nvPr/>
        </p:nvCxnSpPr>
        <p:spPr>
          <a:xfrm rot="10800000" flipH="1">
            <a:off x="2577113" y="323180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05" name="Google Shape;5005;p47"/>
          <p:cNvCxnSpPr>
            <a:stCxn id="4994" idx="6"/>
            <a:endCxn id="4998" idx="2"/>
          </p:cNvCxnSpPr>
          <p:nvPr/>
        </p:nvCxnSpPr>
        <p:spPr>
          <a:xfrm rot="10800000">
            <a:off x="1675900" y="323180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06" name="Google Shape;5006;p47"/>
          <p:cNvCxnSpPr>
            <a:stCxn id="4994" idx="6"/>
            <a:endCxn id="4996" idx="2"/>
          </p:cNvCxnSpPr>
          <p:nvPr/>
        </p:nvCxnSpPr>
        <p:spPr>
          <a:xfrm rot="10800000">
            <a:off x="2424700" y="323180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07" name="Google Shape;5007;p47"/>
          <p:cNvCxnSpPr>
            <a:stCxn id="4994" idx="6"/>
            <a:endCxn id="4997" idx="2"/>
          </p:cNvCxnSpPr>
          <p:nvPr/>
        </p:nvCxnSpPr>
        <p:spPr>
          <a:xfrm rot="10800000" flipH="1">
            <a:off x="3325900" y="323180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08" name="Google Shape;5008;p47"/>
          <p:cNvSpPr/>
          <p:nvPr/>
        </p:nvSpPr>
        <p:spPr>
          <a:xfrm rot="-5400000">
            <a:off x="1847663" y="11376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09" name="Google Shape;5009;p47"/>
          <p:cNvSpPr/>
          <p:nvPr/>
        </p:nvSpPr>
        <p:spPr>
          <a:xfrm rot="-5400000">
            <a:off x="2650763" y="11376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algn="ctr"/>
            <a:endParaRPr>
              <a:solidFill>
                <a:srgbClr val="666666"/>
              </a:solidFill>
            </a:endParaRPr>
          </a:p>
        </p:txBody>
      </p:sp>
      <p:cxnSp>
        <p:nvCxnSpPr>
          <p:cNvPr id="5010" name="Google Shape;5010;p47"/>
          <p:cNvCxnSpPr>
            <a:stCxn id="4998" idx="6"/>
            <a:endCxn id="5008" idx="2"/>
          </p:cNvCxnSpPr>
          <p:nvPr/>
        </p:nvCxnSpPr>
        <p:spPr>
          <a:xfrm rot="10800000" flipH="1">
            <a:off x="1675938" y="185410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11" name="Google Shape;5011;p47"/>
          <p:cNvCxnSpPr>
            <a:stCxn id="4998" idx="6"/>
            <a:endCxn id="5009" idx="2"/>
          </p:cNvCxnSpPr>
          <p:nvPr/>
        </p:nvCxnSpPr>
        <p:spPr>
          <a:xfrm rot="10800000" flipH="1">
            <a:off x="1675938" y="185410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2" name="Google Shape;5012;p47"/>
          <p:cNvCxnSpPr>
            <a:stCxn id="4996" idx="6"/>
            <a:endCxn id="5008" idx="2"/>
          </p:cNvCxnSpPr>
          <p:nvPr/>
        </p:nvCxnSpPr>
        <p:spPr>
          <a:xfrm rot="10800000">
            <a:off x="2213525" y="185410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13" name="Google Shape;5013;p47"/>
          <p:cNvCxnSpPr>
            <a:stCxn id="4996" idx="6"/>
            <a:endCxn id="5009" idx="2"/>
          </p:cNvCxnSpPr>
          <p:nvPr/>
        </p:nvCxnSpPr>
        <p:spPr>
          <a:xfrm rot="10800000" flipH="1">
            <a:off x="2424725" y="185410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4" name="Google Shape;5014;p47"/>
          <p:cNvCxnSpPr>
            <a:stCxn id="4997" idx="6"/>
            <a:endCxn id="5009" idx="2"/>
          </p:cNvCxnSpPr>
          <p:nvPr/>
        </p:nvCxnSpPr>
        <p:spPr>
          <a:xfrm rot="10800000">
            <a:off x="3016913" y="185410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15" name="Google Shape;5015;p47"/>
          <p:cNvCxnSpPr>
            <a:stCxn id="5008" idx="6"/>
          </p:cNvCxnSpPr>
          <p:nvPr/>
        </p:nvCxnSpPr>
        <p:spPr>
          <a:xfrm rot="10800000" flipH="1">
            <a:off x="2213663" y="37335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16" name="Google Shape;5016;p47"/>
          <p:cNvCxnSpPr>
            <a:stCxn id="5009" idx="6"/>
          </p:cNvCxnSpPr>
          <p:nvPr/>
        </p:nvCxnSpPr>
        <p:spPr>
          <a:xfrm rot="10800000" flipH="1">
            <a:off x="3016763" y="35865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17" name="Google Shape;5017;p47"/>
          <p:cNvSpPr/>
          <p:nvPr/>
        </p:nvSpPr>
        <p:spPr>
          <a:xfrm rot="-5400000">
            <a:off x="547938"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5018" name="Google Shape;5018;p47"/>
          <p:cNvCxnSpPr>
            <a:stCxn id="4995" idx="6"/>
            <a:endCxn id="5017" idx="2"/>
          </p:cNvCxnSpPr>
          <p:nvPr/>
        </p:nvCxnSpPr>
        <p:spPr>
          <a:xfrm rot="10800000">
            <a:off x="913925" y="323180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19" name="Google Shape;5019;p47"/>
          <p:cNvCxnSpPr>
            <a:stCxn id="4993" idx="6"/>
            <a:endCxn id="5017" idx="2"/>
          </p:cNvCxnSpPr>
          <p:nvPr/>
        </p:nvCxnSpPr>
        <p:spPr>
          <a:xfrm rot="10800000">
            <a:off x="913913" y="323180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020" name="Google Shape;5020;p47"/>
          <p:cNvCxnSpPr>
            <a:stCxn id="4994" idx="6"/>
            <a:endCxn id="5017" idx="2"/>
          </p:cNvCxnSpPr>
          <p:nvPr/>
        </p:nvCxnSpPr>
        <p:spPr>
          <a:xfrm rot="10800000">
            <a:off x="913900" y="323180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021" name="Google Shape;5021;p47"/>
          <p:cNvCxnSpPr>
            <a:stCxn id="5017" idx="6"/>
            <a:endCxn id="5008" idx="2"/>
          </p:cNvCxnSpPr>
          <p:nvPr/>
        </p:nvCxnSpPr>
        <p:spPr>
          <a:xfrm rot="10800000" flipH="1">
            <a:off x="913938" y="185410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022" name="Google Shape;5022;p47"/>
          <p:cNvCxnSpPr>
            <a:stCxn id="5017" idx="6"/>
            <a:endCxn id="5009" idx="2"/>
          </p:cNvCxnSpPr>
          <p:nvPr/>
        </p:nvCxnSpPr>
        <p:spPr>
          <a:xfrm rot="10800000" flipH="1">
            <a:off x="913938" y="185410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023" name="Google Shape;5023;p47"/>
          <p:cNvSpPr/>
          <p:nvPr/>
        </p:nvSpPr>
        <p:spPr>
          <a:xfrm rot="-5400000">
            <a:off x="3798113"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5024" name="Google Shape;5024;p47"/>
          <p:cNvCxnSpPr>
            <a:stCxn id="5023" idx="6"/>
            <a:endCxn id="5009" idx="2"/>
          </p:cNvCxnSpPr>
          <p:nvPr/>
        </p:nvCxnSpPr>
        <p:spPr>
          <a:xfrm rot="10800000">
            <a:off x="3016913" y="185410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25" name="Google Shape;5025;p47"/>
          <p:cNvCxnSpPr>
            <a:stCxn id="4993" idx="6"/>
            <a:endCxn id="5023" idx="2"/>
          </p:cNvCxnSpPr>
          <p:nvPr/>
        </p:nvCxnSpPr>
        <p:spPr>
          <a:xfrm rot="10800000" flipH="1">
            <a:off x="2577113" y="323180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6" name="Google Shape;5026;p47"/>
          <p:cNvCxnSpPr>
            <a:stCxn id="4993" idx="6"/>
            <a:endCxn id="5023" idx="2"/>
          </p:cNvCxnSpPr>
          <p:nvPr/>
        </p:nvCxnSpPr>
        <p:spPr>
          <a:xfrm rot="10800000" flipH="1">
            <a:off x="2577113" y="323180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27" name="Google Shape;5027;p47"/>
          <p:cNvCxnSpPr>
            <a:stCxn id="4995" idx="6"/>
            <a:endCxn id="5023" idx="2"/>
          </p:cNvCxnSpPr>
          <p:nvPr/>
        </p:nvCxnSpPr>
        <p:spPr>
          <a:xfrm rot="10800000" flipH="1">
            <a:off x="1828325" y="323180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028" name="Google Shape;5028;p47"/>
          <p:cNvSpPr/>
          <p:nvPr/>
        </p:nvSpPr>
        <p:spPr>
          <a:xfrm rot="-5400000">
            <a:off x="5944913"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29" name="Google Shape;5029;p47"/>
          <p:cNvSpPr/>
          <p:nvPr/>
        </p:nvSpPr>
        <p:spPr>
          <a:xfrm rot="-5400000">
            <a:off x="6693700"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30" name="Google Shape;5030;p47"/>
          <p:cNvSpPr/>
          <p:nvPr/>
        </p:nvSpPr>
        <p:spPr>
          <a:xfrm rot="-5400000">
            <a:off x="5196125" y="3926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31" name="Google Shape;5031;p47"/>
          <p:cNvSpPr/>
          <p:nvPr/>
        </p:nvSpPr>
        <p:spPr>
          <a:xfrm rot="-5400000">
            <a:off x="6249725"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32" name="Google Shape;5032;p47"/>
          <p:cNvSpPr/>
          <p:nvPr/>
        </p:nvSpPr>
        <p:spPr>
          <a:xfrm rot="-5400000">
            <a:off x="7150913"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33" name="Google Shape;5033;p47"/>
          <p:cNvSpPr/>
          <p:nvPr/>
        </p:nvSpPr>
        <p:spPr>
          <a:xfrm rot="-5400000">
            <a:off x="5500938"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5034" name="Google Shape;5034;p47"/>
          <p:cNvCxnSpPr>
            <a:stCxn id="5030" idx="6"/>
            <a:endCxn id="5031" idx="2"/>
          </p:cNvCxnSpPr>
          <p:nvPr/>
        </p:nvCxnSpPr>
        <p:spPr>
          <a:xfrm rot="10800000" flipH="1">
            <a:off x="5562125" y="323180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035" name="Google Shape;5035;p47"/>
          <p:cNvCxnSpPr>
            <a:stCxn id="5030" idx="6"/>
            <a:endCxn id="5033" idx="2"/>
          </p:cNvCxnSpPr>
          <p:nvPr/>
        </p:nvCxnSpPr>
        <p:spPr>
          <a:xfrm rot="10800000" flipH="1">
            <a:off x="5562125" y="323180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6" name="Google Shape;5036;p47"/>
          <p:cNvCxnSpPr>
            <a:stCxn id="5030" idx="6"/>
            <a:endCxn id="5032" idx="2"/>
          </p:cNvCxnSpPr>
          <p:nvPr/>
        </p:nvCxnSpPr>
        <p:spPr>
          <a:xfrm rot="10800000" flipH="1">
            <a:off x="5562125" y="323180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37" name="Google Shape;5037;p47"/>
          <p:cNvCxnSpPr>
            <a:stCxn id="5028" idx="6"/>
            <a:endCxn id="5033" idx="2"/>
          </p:cNvCxnSpPr>
          <p:nvPr/>
        </p:nvCxnSpPr>
        <p:spPr>
          <a:xfrm rot="10800000">
            <a:off x="5866913" y="323180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38" name="Google Shape;5038;p47"/>
          <p:cNvCxnSpPr>
            <a:stCxn id="5028" idx="6"/>
            <a:endCxn id="5031" idx="2"/>
          </p:cNvCxnSpPr>
          <p:nvPr/>
        </p:nvCxnSpPr>
        <p:spPr>
          <a:xfrm rot="10800000" flipH="1">
            <a:off x="6310913" y="323180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039" name="Google Shape;5039;p47"/>
          <p:cNvCxnSpPr>
            <a:stCxn id="5028" idx="6"/>
            <a:endCxn id="5032" idx="2"/>
          </p:cNvCxnSpPr>
          <p:nvPr/>
        </p:nvCxnSpPr>
        <p:spPr>
          <a:xfrm rot="10800000" flipH="1">
            <a:off x="6310913" y="323180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40" name="Google Shape;5040;p47"/>
          <p:cNvCxnSpPr>
            <a:stCxn id="5029" idx="6"/>
            <a:endCxn id="5033" idx="2"/>
          </p:cNvCxnSpPr>
          <p:nvPr/>
        </p:nvCxnSpPr>
        <p:spPr>
          <a:xfrm rot="10800000">
            <a:off x="5866900" y="323180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041" name="Google Shape;5041;p47"/>
          <p:cNvCxnSpPr>
            <a:stCxn id="5029" idx="6"/>
            <a:endCxn id="5031" idx="2"/>
          </p:cNvCxnSpPr>
          <p:nvPr/>
        </p:nvCxnSpPr>
        <p:spPr>
          <a:xfrm rot="10800000">
            <a:off x="6615700" y="323180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042" name="Google Shape;5042;p47"/>
          <p:cNvCxnSpPr>
            <a:stCxn id="5029" idx="6"/>
            <a:endCxn id="5032" idx="2"/>
          </p:cNvCxnSpPr>
          <p:nvPr/>
        </p:nvCxnSpPr>
        <p:spPr>
          <a:xfrm rot="10800000" flipH="1">
            <a:off x="7059700" y="323180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043" name="Google Shape;5043;p47"/>
          <p:cNvSpPr/>
          <p:nvPr/>
        </p:nvSpPr>
        <p:spPr>
          <a:xfrm rot="-5400000">
            <a:off x="5505263" y="11376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44" name="Google Shape;5044;p47"/>
          <p:cNvSpPr/>
          <p:nvPr/>
        </p:nvSpPr>
        <p:spPr>
          <a:xfrm rot="-5400000">
            <a:off x="6308363" y="11376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algn="ctr"/>
            <a:endParaRPr>
              <a:solidFill>
                <a:srgbClr val="666666"/>
              </a:solidFill>
            </a:endParaRPr>
          </a:p>
        </p:txBody>
      </p:sp>
      <p:cxnSp>
        <p:nvCxnSpPr>
          <p:cNvPr id="5045" name="Google Shape;5045;p47"/>
          <p:cNvCxnSpPr>
            <a:stCxn id="5033" idx="6"/>
            <a:endCxn id="5043" idx="2"/>
          </p:cNvCxnSpPr>
          <p:nvPr/>
        </p:nvCxnSpPr>
        <p:spPr>
          <a:xfrm rot="10800000" flipH="1">
            <a:off x="5866938" y="185410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046" name="Google Shape;5046;p47"/>
          <p:cNvCxnSpPr>
            <a:stCxn id="5031" idx="6"/>
            <a:endCxn id="5043" idx="2"/>
          </p:cNvCxnSpPr>
          <p:nvPr/>
        </p:nvCxnSpPr>
        <p:spPr>
          <a:xfrm rot="10800000">
            <a:off x="5871125" y="185410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047" name="Google Shape;5047;p47"/>
          <p:cNvCxnSpPr>
            <a:stCxn id="5032" idx="6"/>
            <a:endCxn id="5044" idx="2"/>
          </p:cNvCxnSpPr>
          <p:nvPr/>
        </p:nvCxnSpPr>
        <p:spPr>
          <a:xfrm rot="10800000">
            <a:off x="6674513" y="185410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048" name="Google Shape;5048;p47"/>
          <p:cNvCxnSpPr>
            <a:stCxn id="5043" idx="6"/>
          </p:cNvCxnSpPr>
          <p:nvPr/>
        </p:nvCxnSpPr>
        <p:spPr>
          <a:xfrm rot="10800000" flipH="1">
            <a:off x="5871263" y="37335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49" name="Google Shape;5049;p47"/>
          <p:cNvCxnSpPr>
            <a:stCxn id="5044" idx="6"/>
          </p:cNvCxnSpPr>
          <p:nvPr/>
        </p:nvCxnSpPr>
        <p:spPr>
          <a:xfrm rot="10800000" flipH="1">
            <a:off x="6674363" y="35865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050" name="Google Shape;5050;p47"/>
          <p:cNvSpPr/>
          <p:nvPr/>
        </p:nvSpPr>
        <p:spPr>
          <a:xfrm rot="-5400000">
            <a:off x="4738938" y="25151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5051" name="Google Shape;5051;p47"/>
          <p:cNvCxnSpPr>
            <a:stCxn id="5030" idx="6"/>
            <a:endCxn id="5050" idx="2"/>
          </p:cNvCxnSpPr>
          <p:nvPr/>
        </p:nvCxnSpPr>
        <p:spPr>
          <a:xfrm rot="10800000">
            <a:off x="5104925" y="323180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052" name="Google Shape;5052;p47"/>
          <p:cNvCxnSpPr>
            <a:stCxn id="5028" idx="6"/>
            <a:endCxn id="5050" idx="2"/>
          </p:cNvCxnSpPr>
          <p:nvPr/>
        </p:nvCxnSpPr>
        <p:spPr>
          <a:xfrm rot="10800000">
            <a:off x="5104913" y="323180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053" name="Google Shape;5053;p47"/>
          <p:cNvCxnSpPr>
            <a:stCxn id="5029" idx="6"/>
            <a:endCxn id="5050" idx="2"/>
          </p:cNvCxnSpPr>
          <p:nvPr/>
        </p:nvCxnSpPr>
        <p:spPr>
          <a:xfrm rot="10800000">
            <a:off x="5104900" y="323180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54" name="Google Shape;5054;p47"/>
          <p:cNvCxnSpPr>
            <a:stCxn id="5050" idx="6"/>
            <a:endCxn id="5043" idx="2"/>
          </p:cNvCxnSpPr>
          <p:nvPr/>
        </p:nvCxnSpPr>
        <p:spPr>
          <a:xfrm rot="10800000" flipH="1">
            <a:off x="5104938" y="185410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055" name="Google Shape;5055;p47"/>
          <p:cNvCxnSpPr>
            <a:endCxn id="5044" idx="2"/>
          </p:cNvCxnSpPr>
          <p:nvPr/>
        </p:nvCxnSpPr>
        <p:spPr>
          <a:xfrm rot="10800000" flipH="1">
            <a:off x="5109563" y="185415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056" name="Google Shape;5056;p47"/>
          <p:cNvSpPr txBox="1"/>
          <p:nvPr/>
        </p:nvSpPr>
        <p:spPr>
          <a:xfrm>
            <a:off x="1300025" y="4809109"/>
            <a:ext cx="2895000" cy="400079"/>
          </a:xfrm>
          <a:prstGeom prst="rect">
            <a:avLst/>
          </a:prstGeom>
          <a:noFill/>
          <a:ln>
            <a:noFill/>
          </a:ln>
        </p:spPr>
        <p:txBody>
          <a:bodyPr spcFirstLastPara="1" wrap="square" lIns="91425" tIns="91425" rIns="91425" bIns="91425" anchor="t" anchorCtr="0">
            <a:spAutoFit/>
          </a:bodyPr>
          <a:lstStyle/>
          <a:p>
            <a:pPr marL="457240" indent="-317528">
              <a:buSzPts val="1400"/>
              <a:buAutoNum type="alphaLcParenBoth" startAt="2"/>
            </a:pPr>
            <a:r>
              <a:rPr lang="en"/>
              <a:t>No-Retraining w/ expansion</a:t>
            </a:r>
            <a:endParaRPr/>
          </a:p>
        </p:txBody>
      </p:sp>
      <p:sp>
        <p:nvSpPr>
          <p:cNvPr id="5057" name="Google Shape;5057;p47"/>
          <p:cNvSpPr txBox="1"/>
          <p:nvPr/>
        </p:nvSpPr>
        <p:spPr>
          <a:xfrm>
            <a:off x="4805225" y="4809106"/>
            <a:ext cx="3140700" cy="400079"/>
          </a:xfrm>
          <a:prstGeom prst="rect">
            <a:avLst/>
          </a:prstGeom>
          <a:noFill/>
          <a:ln>
            <a:noFill/>
          </a:ln>
        </p:spPr>
        <p:txBody>
          <a:bodyPr spcFirstLastPara="1" wrap="square" lIns="91425" tIns="91425" rIns="91425" bIns="91425" anchor="t" anchorCtr="0">
            <a:spAutoFit/>
          </a:bodyPr>
          <a:lstStyle/>
          <a:p>
            <a:pPr marL="457240" indent="-317528">
              <a:buSzPts val="1400"/>
              <a:buAutoNum type="alphaLcParenBoth" startAt="3"/>
            </a:pPr>
            <a:r>
              <a:rPr lang="en"/>
              <a:t>Partial Retraining w/ expansion</a:t>
            </a:r>
            <a:endParaRPr/>
          </a:p>
        </p:txBody>
      </p:sp>
      <p:sp>
        <p:nvSpPr>
          <p:cNvPr id="5058" name="Google Shape;5058;p47"/>
          <p:cNvSpPr/>
          <p:nvPr/>
        </p:nvSpPr>
        <p:spPr>
          <a:xfrm>
            <a:off x="514750" y="240880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59" name="Google Shape;5059;p47"/>
          <p:cNvSpPr/>
          <p:nvPr/>
        </p:nvSpPr>
        <p:spPr>
          <a:xfrm>
            <a:off x="2953150" y="240880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60" name="Google Shape;5060;p47"/>
          <p:cNvSpPr/>
          <p:nvPr/>
        </p:nvSpPr>
        <p:spPr>
          <a:xfrm>
            <a:off x="4705750" y="240880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61" name="Google Shape;5061;p47"/>
          <p:cNvSpPr/>
          <p:nvPr/>
        </p:nvSpPr>
        <p:spPr>
          <a:xfrm>
            <a:off x="7112350" y="240880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62" name="Google Shape;5062;p47"/>
          <p:cNvSpPr/>
          <p:nvPr/>
        </p:nvSpPr>
        <p:spPr>
          <a:xfrm>
            <a:off x="1429150" y="385660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63" name="Google Shape;5063;p47"/>
          <p:cNvSpPr/>
          <p:nvPr/>
        </p:nvSpPr>
        <p:spPr>
          <a:xfrm>
            <a:off x="5162950" y="385660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064" name="Google Shape;5064;p47"/>
          <p:cNvSpPr txBox="1"/>
          <p:nvPr/>
        </p:nvSpPr>
        <p:spPr>
          <a:xfrm>
            <a:off x="1816650" y="438957"/>
            <a:ext cx="444000" cy="400079"/>
          </a:xfrm>
          <a:prstGeom prst="rect">
            <a:avLst/>
          </a:prstGeom>
          <a:noFill/>
          <a:ln>
            <a:noFill/>
          </a:ln>
        </p:spPr>
        <p:txBody>
          <a:bodyPr spcFirstLastPara="1" wrap="square" lIns="91425" tIns="91425" rIns="91425" bIns="91425" anchor="t" anchorCtr="0">
            <a:spAutoFit/>
          </a:bodyPr>
          <a:lstStyle/>
          <a:p>
            <a:r>
              <a:rPr lang="en"/>
              <a:t>t-1</a:t>
            </a:r>
            <a:endParaRPr/>
          </a:p>
        </p:txBody>
      </p:sp>
      <p:sp>
        <p:nvSpPr>
          <p:cNvPr id="5065" name="Google Shape;5065;p47"/>
          <p:cNvSpPr txBox="1"/>
          <p:nvPr/>
        </p:nvSpPr>
        <p:spPr>
          <a:xfrm>
            <a:off x="3035850" y="438959"/>
            <a:ext cx="211200" cy="400079"/>
          </a:xfrm>
          <a:prstGeom prst="rect">
            <a:avLst/>
          </a:prstGeom>
          <a:noFill/>
          <a:ln>
            <a:noFill/>
          </a:ln>
        </p:spPr>
        <p:txBody>
          <a:bodyPr spcFirstLastPara="1" wrap="square" lIns="91425" tIns="91425" rIns="91425" bIns="91425" anchor="t" anchorCtr="0">
            <a:spAutoFit/>
          </a:bodyPr>
          <a:lstStyle/>
          <a:p>
            <a:r>
              <a:rPr lang="en"/>
              <a:t>t</a:t>
            </a:r>
            <a:endParaRPr/>
          </a:p>
        </p:txBody>
      </p:sp>
      <p:sp>
        <p:nvSpPr>
          <p:cNvPr id="5066" name="Google Shape;5066;p47"/>
          <p:cNvSpPr txBox="1"/>
          <p:nvPr/>
        </p:nvSpPr>
        <p:spPr>
          <a:xfrm>
            <a:off x="6693450" y="438959"/>
            <a:ext cx="211200" cy="400079"/>
          </a:xfrm>
          <a:prstGeom prst="rect">
            <a:avLst/>
          </a:prstGeom>
          <a:noFill/>
          <a:ln>
            <a:noFill/>
          </a:ln>
        </p:spPr>
        <p:txBody>
          <a:bodyPr spcFirstLastPara="1" wrap="square" lIns="91425" tIns="91425" rIns="91425" bIns="91425" anchor="t" anchorCtr="0">
            <a:spAutoFit/>
          </a:bodyPr>
          <a:lstStyle/>
          <a:p>
            <a:r>
              <a:rPr lang="en"/>
              <a:t>t</a:t>
            </a:r>
            <a:endParaRPr/>
          </a:p>
        </p:txBody>
      </p:sp>
      <p:sp>
        <p:nvSpPr>
          <p:cNvPr id="5067" name="Google Shape;5067;p47"/>
          <p:cNvSpPr txBox="1"/>
          <p:nvPr/>
        </p:nvSpPr>
        <p:spPr>
          <a:xfrm>
            <a:off x="5474250" y="438957"/>
            <a:ext cx="444000" cy="400079"/>
          </a:xfrm>
          <a:prstGeom prst="rect">
            <a:avLst/>
          </a:prstGeom>
          <a:noFill/>
          <a:ln>
            <a:noFill/>
          </a:ln>
        </p:spPr>
        <p:txBody>
          <a:bodyPr spcFirstLastPara="1" wrap="square" lIns="91425" tIns="91425" rIns="91425" bIns="91425" anchor="t" anchorCtr="0">
            <a:spAutoFit/>
          </a:bodyPr>
          <a:lstStyle/>
          <a:p>
            <a:r>
              <a:rPr lang="en"/>
              <a:t>t-1</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071"/>
        <p:cNvGrpSpPr/>
        <p:nvPr/>
      </p:nvGrpSpPr>
      <p:grpSpPr>
        <a:xfrm>
          <a:off x="0" y="0"/>
          <a:ext cx="0" cy="0"/>
          <a:chOff x="0" y="0"/>
          <a:chExt cx="0" cy="0"/>
        </a:xfrm>
      </p:grpSpPr>
      <p:grpSp>
        <p:nvGrpSpPr>
          <p:cNvPr id="5072" name="Google Shape;5072;p48"/>
          <p:cNvGrpSpPr/>
          <p:nvPr/>
        </p:nvGrpSpPr>
        <p:grpSpPr>
          <a:xfrm>
            <a:off x="2862515" y="1039812"/>
            <a:ext cx="3356168" cy="3823282"/>
            <a:chOff x="819550" y="72900"/>
            <a:chExt cx="4088400" cy="4850650"/>
          </a:xfrm>
        </p:grpSpPr>
        <p:sp>
          <p:nvSpPr>
            <p:cNvPr id="5073" name="Google Shape;5073;p48"/>
            <p:cNvSpPr/>
            <p:nvPr/>
          </p:nvSpPr>
          <p:spPr>
            <a:xfrm rot="-5400000">
              <a:off x="2515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74" name="Google Shape;5074;p48"/>
            <p:cNvSpPr/>
            <p:nvPr/>
          </p:nvSpPr>
          <p:spPr>
            <a:xfrm rot="-5400000">
              <a:off x="3264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75" name="Google Shape;5075;p48"/>
            <p:cNvSpPr/>
            <p:nvPr/>
          </p:nvSpPr>
          <p:spPr>
            <a:xfrm rot="-5400000">
              <a:off x="1767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76" name="Google Shape;5076;p48"/>
            <p:cNvSpPr/>
            <p:nvPr/>
          </p:nvSpPr>
          <p:spPr>
            <a:xfrm rot="-5400000">
              <a:off x="23635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77" name="Google Shape;5077;p48"/>
            <p:cNvSpPr/>
            <p:nvPr/>
          </p:nvSpPr>
          <p:spPr>
            <a:xfrm rot="-5400000">
              <a:off x="3340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78" name="Google Shape;5078;p48"/>
            <p:cNvSpPr/>
            <p:nvPr/>
          </p:nvSpPr>
          <p:spPr>
            <a:xfrm rot="-5400000">
              <a:off x="1614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5079" name="Google Shape;5079;p48"/>
            <p:cNvCxnSpPr>
              <a:stCxn id="5075" idx="6"/>
              <a:endCxn id="5076" idx="2"/>
            </p:cNvCxnSpPr>
            <p:nvPr/>
          </p:nvCxnSpPr>
          <p:spPr>
            <a:xfrm rot="10800000" flipH="1">
              <a:off x="2133125" y="2946050"/>
              <a:ext cx="596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0" name="Google Shape;5080;p48"/>
            <p:cNvCxnSpPr>
              <a:stCxn id="5075" idx="6"/>
              <a:endCxn id="5078" idx="2"/>
            </p:cNvCxnSpPr>
            <p:nvPr/>
          </p:nvCxnSpPr>
          <p:spPr>
            <a:xfrm rot="10800000">
              <a:off x="1980725"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1" name="Google Shape;5081;p48"/>
            <p:cNvCxnSpPr>
              <a:stCxn id="5075" idx="6"/>
              <a:endCxn id="5077" idx="2"/>
            </p:cNvCxnSpPr>
            <p:nvPr/>
          </p:nvCxnSpPr>
          <p:spPr>
            <a:xfrm rot="10800000" flipH="1">
              <a:off x="2133125" y="2946050"/>
              <a:ext cx="15738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2" name="Google Shape;5082;p48"/>
            <p:cNvCxnSpPr>
              <a:stCxn id="5073" idx="6"/>
              <a:endCxn id="5078" idx="2"/>
            </p:cNvCxnSpPr>
            <p:nvPr/>
          </p:nvCxnSpPr>
          <p:spPr>
            <a:xfrm rot="10800000">
              <a:off x="1980713"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3" name="Google Shape;5083;p48"/>
            <p:cNvCxnSpPr>
              <a:stCxn id="5073" idx="6"/>
              <a:endCxn id="5076" idx="2"/>
            </p:cNvCxnSpPr>
            <p:nvPr/>
          </p:nvCxnSpPr>
          <p:spPr>
            <a:xfrm rot="10800000">
              <a:off x="2729513" y="2946050"/>
              <a:ext cx="152400" cy="678900"/>
            </a:xfrm>
            <a:prstGeom prst="straightConnector1">
              <a:avLst/>
            </a:prstGeom>
            <a:noFill/>
            <a:ln w="9525" cap="flat" cmpd="sng">
              <a:solidFill>
                <a:schemeClr val="dk2"/>
              </a:solidFill>
              <a:prstDash val="solid"/>
              <a:round/>
              <a:headEnd type="none" w="med" len="med"/>
              <a:tailEnd type="triangle" w="med" len="med"/>
            </a:ln>
          </p:spPr>
        </p:cxnSp>
        <p:cxnSp>
          <p:nvCxnSpPr>
            <p:cNvPr id="5084" name="Google Shape;5084;p48"/>
            <p:cNvCxnSpPr>
              <a:stCxn id="5073" idx="6"/>
              <a:endCxn id="5077" idx="2"/>
            </p:cNvCxnSpPr>
            <p:nvPr/>
          </p:nvCxnSpPr>
          <p:spPr>
            <a:xfrm rot="10800000" flipH="1">
              <a:off x="2881913" y="2946050"/>
              <a:ext cx="825000" cy="678900"/>
            </a:xfrm>
            <a:prstGeom prst="straightConnector1">
              <a:avLst/>
            </a:prstGeom>
            <a:noFill/>
            <a:ln w="9525" cap="flat" cmpd="sng">
              <a:solidFill>
                <a:srgbClr val="FF0000"/>
              </a:solidFill>
              <a:prstDash val="solid"/>
              <a:round/>
              <a:headEnd type="none" w="med" len="med"/>
              <a:tailEnd type="triangle" w="med" len="med"/>
            </a:ln>
          </p:spPr>
        </p:cxnSp>
        <p:cxnSp>
          <p:nvCxnSpPr>
            <p:cNvPr id="5085" name="Google Shape;5085;p48"/>
            <p:cNvCxnSpPr>
              <a:stCxn id="5074" idx="6"/>
              <a:endCxn id="5078" idx="2"/>
            </p:cNvCxnSpPr>
            <p:nvPr/>
          </p:nvCxnSpPr>
          <p:spPr>
            <a:xfrm rot="10800000">
              <a:off x="1980700" y="2946050"/>
              <a:ext cx="1650000" cy="678900"/>
            </a:xfrm>
            <a:prstGeom prst="straightConnector1">
              <a:avLst/>
            </a:prstGeom>
            <a:noFill/>
            <a:ln w="9525" cap="flat" cmpd="sng">
              <a:solidFill>
                <a:schemeClr val="dk2"/>
              </a:solidFill>
              <a:prstDash val="solid"/>
              <a:round/>
              <a:headEnd type="none" w="med" len="med"/>
              <a:tailEnd type="triangle" w="med" len="med"/>
            </a:ln>
          </p:spPr>
        </p:cxnSp>
        <p:cxnSp>
          <p:nvCxnSpPr>
            <p:cNvPr id="5086" name="Google Shape;5086;p48"/>
            <p:cNvCxnSpPr>
              <a:stCxn id="5074" idx="6"/>
              <a:endCxn id="5076" idx="2"/>
            </p:cNvCxnSpPr>
            <p:nvPr/>
          </p:nvCxnSpPr>
          <p:spPr>
            <a:xfrm rot="10800000">
              <a:off x="2729500" y="2946050"/>
              <a:ext cx="901200" cy="678900"/>
            </a:xfrm>
            <a:prstGeom prst="straightConnector1">
              <a:avLst/>
            </a:prstGeom>
            <a:noFill/>
            <a:ln w="9525" cap="flat" cmpd="sng">
              <a:solidFill>
                <a:schemeClr val="dk2"/>
              </a:solidFill>
              <a:prstDash val="solid"/>
              <a:round/>
              <a:headEnd type="none" w="med" len="med"/>
              <a:tailEnd type="triangle" w="med" len="med"/>
            </a:ln>
          </p:spPr>
        </p:cxnSp>
        <p:cxnSp>
          <p:nvCxnSpPr>
            <p:cNvPr id="5087" name="Google Shape;5087;p48"/>
            <p:cNvCxnSpPr>
              <a:stCxn id="5074" idx="6"/>
              <a:endCxn id="5077" idx="2"/>
            </p:cNvCxnSpPr>
            <p:nvPr/>
          </p:nvCxnSpPr>
          <p:spPr>
            <a:xfrm rot="10800000" flipH="1">
              <a:off x="3630700" y="2946050"/>
              <a:ext cx="76200" cy="678900"/>
            </a:xfrm>
            <a:prstGeom prst="straightConnector1">
              <a:avLst/>
            </a:prstGeom>
            <a:noFill/>
            <a:ln w="9525" cap="flat" cmpd="sng">
              <a:solidFill>
                <a:srgbClr val="FF0000"/>
              </a:solidFill>
              <a:prstDash val="solid"/>
              <a:round/>
              <a:headEnd type="none" w="med" len="med"/>
              <a:tailEnd type="triangle" w="med" len="med"/>
            </a:ln>
          </p:spPr>
        </p:cxnSp>
        <p:sp>
          <p:nvSpPr>
            <p:cNvPr id="5088" name="Google Shape;5088;p48"/>
            <p:cNvSpPr/>
            <p:nvPr/>
          </p:nvSpPr>
          <p:spPr>
            <a:xfrm rot="-5400000">
              <a:off x="21524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089" name="Google Shape;5089;p48"/>
            <p:cNvSpPr/>
            <p:nvPr/>
          </p:nvSpPr>
          <p:spPr>
            <a:xfrm rot="-5400000">
              <a:off x="29555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algn="ctr"/>
              <a:endParaRPr>
                <a:solidFill>
                  <a:srgbClr val="666666"/>
                </a:solidFill>
              </a:endParaRPr>
            </a:p>
          </p:txBody>
        </p:sp>
        <p:cxnSp>
          <p:nvCxnSpPr>
            <p:cNvPr id="5090" name="Google Shape;5090;p48"/>
            <p:cNvCxnSpPr>
              <a:stCxn id="5078" idx="6"/>
              <a:endCxn id="5088" idx="2"/>
            </p:cNvCxnSpPr>
            <p:nvPr/>
          </p:nvCxnSpPr>
          <p:spPr>
            <a:xfrm rot="10800000" flipH="1">
              <a:off x="1980738" y="1568350"/>
              <a:ext cx="537600" cy="645600"/>
            </a:xfrm>
            <a:prstGeom prst="straightConnector1">
              <a:avLst/>
            </a:prstGeom>
            <a:noFill/>
            <a:ln w="9525" cap="flat" cmpd="sng">
              <a:solidFill>
                <a:schemeClr val="dk2"/>
              </a:solidFill>
              <a:prstDash val="solid"/>
              <a:round/>
              <a:headEnd type="none" w="med" len="med"/>
              <a:tailEnd type="triangle" w="med" len="med"/>
            </a:ln>
          </p:spPr>
        </p:cxnSp>
        <p:cxnSp>
          <p:nvCxnSpPr>
            <p:cNvPr id="5091" name="Google Shape;5091;p48"/>
            <p:cNvCxnSpPr>
              <a:stCxn id="5078" idx="6"/>
              <a:endCxn id="5089" idx="2"/>
            </p:cNvCxnSpPr>
            <p:nvPr/>
          </p:nvCxnSpPr>
          <p:spPr>
            <a:xfrm rot="10800000" flipH="1">
              <a:off x="1980738" y="1568350"/>
              <a:ext cx="13407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2" name="Google Shape;5092;p48"/>
            <p:cNvCxnSpPr>
              <a:stCxn id="5076" idx="6"/>
              <a:endCxn id="5088" idx="2"/>
            </p:cNvCxnSpPr>
            <p:nvPr/>
          </p:nvCxnSpPr>
          <p:spPr>
            <a:xfrm rot="10800000">
              <a:off x="2518325" y="1568350"/>
              <a:ext cx="211200" cy="645600"/>
            </a:xfrm>
            <a:prstGeom prst="straightConnector1">
              <a:avLst/>
            </a:prstGeom>
            <a:noFill/>
            <a:ln w="9525" cap="flat" cmpd="sng">
              <a:solidFill>
                <a:schemeClr val="dk2"/>
              </a:solidFill>
              <a:prstDash val="solid"/>
              <a:round/>
              <a:headEnd type="none" w="med" len="med"/>
              <a:tailEnd type="triangle" w="med" len="med"/>
            </a:ln>
          </p:spPr>
        </p:cxnSp>
        <p:cxnSp>
          <p:nvCxnSpPr>
            <p:cNvPr id="5093" name="Google Shape;5093;p48"/>
            <p:cNvCxnSpPr>
              <a:stCxn id="5076" idx="6"/>
              <a:endCxn id="5089" idx="2"/>
            </p:cNvCxnSpPr>
            <p:nvPr/>
          </p:nvCxnSpPr>
          <p:spPr>
            <a:xfrm rot="10800000" flipH="1">
              <a:off x="2729525" y="1568350"/>
              <a:ext cx="5919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4" name="Google Shape;5094;p48"/>
            <p:cNvCxnSpPr>
              <a:stCxn id="5077" idx="6"/>
              <a:endCxn id="5089" idx="2"/>
            </p:cNvCxnSpPr>
            <p:nvPr/>
          </p:nvCxnSpPr>
          <p:spPr>
            <a:xfrm rot="10800000">
              <a:off x="3321713" y="1568350"/>
              <a:ext cx="385200" cy="645600"/>
            </a:xfrm>
            <a:prstGeom prst="straightConnector1">
              <a:avLst/>
            </a:prstGeom>
            <a:noFill/>
            <a:ln w="9525" cap="flat" cmpd="sng">
              <a:solidFill>
                <a:srgbClr val="FF0000"/>
              </a:solidFill>
              <a:prstDash val="solid"/>
              <a:round/>
              <a:headEnd type="none" w="med" len="med"/>
              <a:tailEnd type="triangle" w="med" len="med"/>
            </a:ln>
          </p:spPr>
        </p:cxnSp>
        <p:cxnSp>
          <p:nvCxnSpPr>
            <p:cNvPr id="5095" name="Google Shape;5095;p48"/>
            <p:cNvCxnSpPr>
              <a:stCxn id="5088" idx="6"/>
            </p:cNvCxnSpPr>
            <p:nvPr/>
          </p:nvCxnSpPr>
          <p:spPr>
            <a:xfrm rot="10800000" flipH="1">
              <a:off x="25184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096" name="Google Shape;5096;p48"/>
            <p:cNvCxnSpPr>
              <a:stCxn id="5089" idx="6"/>
            </p:cNvCxnSpPr>
            <p:nvPr/>
          </p:nvCxnSpPr>
          <p:spPr>
            <a:xfrm rot="10800000" flipH="1">
              <a:off x="3321563" y="72900"/>
              <a:ext cx="300" cy="763500"/>
            </a:xfrm>
            <a:prstGeom prst="straightConnector1">
              <a:avLst/>
            </a:prstGeom>
            <a:noFill/>
            <a:ln w="9525" cap="flat" cmpd="sng">
              <a:solidFill>
                <a:schemeClr val="dk2"/>
              </a:solidFill>
              <a:prstDash val="solid"/>
              <a:round/>
              <a:headEnd type="none" w="med" len="med"/>
              <a:tailEnd type="triangle" w="med" len="med"/>
            </a:ln>
          </p:spPr>
        </p:cxnSp>
        <p:sp>
          <p:nvSpPr>
            <p:cNvPr id="5097" name="Google Shape;5097;p48"/>
            <p:cNvSpPr/>
            <p:nvPr/>
          </p:nvSpPr>
          <p:spPr>
            <a:xfrm rot="-5400000">
              <a:off x="8527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5098" name="Google Shape;5098;p48"/>
            <p:cNvCxnSpPr>
              <a:stCxn id="5075" idx="6"/>
              <a:endCxn id="5097" idx="2"/>
            </p:cNvCxnSpPr>
            <p:nvPr/>
          </p:nvCxnSpPr>
          <p:spPr>
            <a:xfrm rot="10800000">
              <a:off x="1218725" y="2946050"/>
              <a:ext cx="914400" cy="678900"/>
            </a:xfrm>
            <a:prstGeom prst="straightConnector1">
              <a:avLst/>
            </a:prstGeom>
            <a:noFill/>
            <a:ln w="9525" cap="flat" cmpd="sng">
              <a:solidFill>
                <a:schemeClr val="dk2"/>
              </a:solidFill>
              <a:prstDash val="solid"/>
              <a:round/>
              <a:headEnd type="none" w="med" len="med"/>
              <a:tailEnd type="triangle" w="med" len="med"/>
            </a:ln>
          </p:spPr>
        </p:cxnSp>
        <p:cxnSp>
          <p:nvCxnSpPr>
            <p:cNvPr id="5099" name="Google Shape;5099;p48"/>
            <p:cNvCxnSpPr>
              <a:stCxn id="5073" idx="6"/>
              <a:endCxn id="5097" idx="2"/>
            </p:cNvCxnSpPr>
            <p:nvPr/>
          </p:nvCxnSpPr>
          <p:spPr>
            <a:xfrm rot="10800000">
              <a:off x="1218713" y="2946050"/>
              <a:ext cx="1663200" cy="678900"/>
            </a:xfrm>
            <a:prstGeom prst="straightConnector1">
              <a:avLst/>
            </a:prstGeom>
            <a:noFill/>
            <a:ln w="9525" cap="flat" cmpd="sng">
              <a:solidFill>
                <a:schemeClr val="dk2"/>
              </a:solidFill>
              <a:prstDash val="solid"/>
              <a:round/>
              <a:headEnd type="none" w="med" len="med"/>
              <a:tailEnd type="triangle" w="med" len="med"/>
            </a:ln>
          </p:spPr>
        </p:cxnSp>
        <p:cxnSp>
          <p:nvCxnSpPr>
            <p:cNvPr id="5100" name="Google Shape;5100;p48"/>
            <p:cNvCxnSpPr>
              <a:stCxn id="5074" idx="6"/>
              <a:endCxn id="5097" idx="2"/>
            </p:cNvCxnSpPr>
            <p:nvPr/>
          </p:nvCxnSpPr>
          <p:spPr>
            <a:xfrm rot="10800000">
              <a:off x="1218700" y="2946050"/>
              <a:ext cx="2412000" cy="678900"/>
            </a:xfrm>
            <a:prstGeom prst="straightConnector1">
              <a:avLst/>
            </a:prstGeom>
            <a:noFill/>
            <a:ln w="9525" cap="flat" cmpd="sng">
              <a:solidFill>
                <a:schemeClr val="dk2"/>
              </a:solidFill>
              <a:prstDash val="solid"/>
              <a:round/>
              <a:headEnd type="none" w="med" len="med"/>
              <a:tailEnd type="triangle" w="med" len="med"/>
            </a:ln>
          </p:spPr>
        </p:cxnSp>
        <p:cxnSp>
          <p:nvCxnSpPr>
            <p:cNvPr id="5101" name="Google Shape;5101;p48"/>
            <p:cNvCxnSpPr>
              <a:stCxn id="5097" idx="6"/>
              <a:endCxn id="5088" idx="2"/>
            </p:cNvCxnSpPr>
            <p:nvPr/>
          </p:nvCxnSpPr>
          <p:spPr>
            <a:xfrm rot="10800000" flipH="1">
              <a:off x="1218738" y="1568350"/>
              <a:ext cx="1299600" cy="645600"/>
            </a:xfrm>
            <a:prstGeom prst="straightConnector1">
              <a:avLst/>
            </a:prstGeom>
            <a:noFill/>
            <a:ln w="9525" cap="flat" cmpd="sng">
              <a:solidFill>
                <a:schemeClr val="dk2"/>
              </a:solidFill>
              <a:prstDash val="solid"/>
              <a:round/>
              <a:headEnd type="none" w="med" len="med"/>
              <a:tailEnd type="triangle" w="med" len="med"/>
            </a:ln>
          </p:spPr>
        </p:cxnSp>
        <p:cxnSp>
          <p:nvCxnSpPr>
            <p:cNvPr id="5102" name="Google Shape;5102;p48"/>
            <p:cNvCxnSpPr>
              <a:stCxn id="5097" idx="6"/>
              <a:endCxn id="5089" idx="2"/>
            </p:cNvCxnSpPr>
            <p:nvPr/>
          </p:nvCxnSpPr>
          <p:spPr>
            <a:xfrm rot="10800000" flipH="1">
              <a:off x="1218738" y="1568350"/>
              <a:ext cx="2102700" cy="645600"/>
            </a:xfrm>
            <a:prstGeom prst="straightConnector1">
              <a:avLst/>
            </a:prstGeom>
            <a:noFill/>
            <a:ln w="9525" cap="flat" cmpd="sng">
              <a:solidFill>
                <a:srgbClr val="FF0000"/>
              </a:solidFill>
              <a:prstDash val="solid"/>
              <a:round/>
              <a:headEnd type="none" w="med" len="med"/>
              <a:tailEnd type="triangle" w="med" len="med"/>
            </a:ln>
          </p:spPr>
        </p:cxnSp>
        <p:sp>
          <p:nvSpPr>
            <p:cNvPr id="5103" name="Google Shape;5103;p48"/>
            <p:cNvSpPr/>
            <p:nvPr/>
          </p:nvSpPr>
          <p:spPr>
            <a:xfrm rot="-5400000">
              <a:off x="4102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5104" name="Google Shape;5104;p48"/>
            <p:cNvCxnSpPr>
              <a:stCxn id="5103" idx="6"/>
              <a:endCxn id="5089" idx="2"/>
            </p:cNvCxnSpPr>
            <p:nvPr/>
          </p:nvCxnSpPr>
          <p:spPr>
            <a:xfrm rot="10800000">
              <a:off x="3321713" y="1568350"/>
              <a:ext cx="1147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05" name="Google Shape;5105;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6" name="Google Shape;5106;p48"/>
            <p:cNvCxnSpPr>
              <a:stCxn id="5073" idx="6"/>
              <a:endCxn id="5103" idx="2"/>
            </p:cNvCxnSpPr>
            <p:nvPr/>
          </p:nvCxnSpPr>
          <p:spPr>
            <a:xfrm rot="10800000" flipH="1">
              <a:off x="2881913" y="2946050"/>
              <a:ext cx="1587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07" name="Google Shape;5107;p48"/>
            <p:cNvCxnSpPr>
              <a:stCxn id="5075" idx="6"/>
              <a:endCxn id="5103" idx="2"/>
            </p:cNvCxnSpPr>
            <p:nvPr/>
          </p:nvCxnSpPr>
          <p:spPr>
            <a:xfrm rot="10800000" flipH="1">
              <a:off x="2133125" y="2946050"/>
              <a:ext cx="2335800" cy="678900"/>
            </a:xfrm>
            <a:prstGeom prst="straightConnector1">
              <a:avLst/>
            </a:prstGeom>
            <a:noFill/>
            <a:ln w="9525" cap="flat" cmpd="sng">
              <a:solidFill>
                <a:srgbClr val="FF0000"/>
              </a:solidFill>
              <a:prstDash val="solid"/>
              <a:round/>
              <a:headEnd type="none" w="med" len="med"/>
              <a:tailEnd type="triangle" w="med" len="med"/>
            </a:ln>
          </p:spPr>
        </p:cxnSp>
        <p:sp>
          <p:nvSpPr>
            <p:cNvPr id="5108" name="Google Shape;5108;p48"/>
            <p:cNvSpPr txBox="1"/>
            <p:nvPr/>
          </p:nvSpPr>
          <p:spPr>
            <a:xfrm>
              <a:off x="1604825" y="4523350"/>
              <a:ext cx="2895000" cy="400200"/>
            </a:xfrm>
            <a:prstGeom prst="rect">
              <a:avLst/>
            </a:prstGeom>
            <a:noFill/>
            <a:ln>
              <a:noFill/>
            </a:ln>
          </p:spPr>
          <p:txBody>
            <a:bodyPr spcFirstLastPara="1" wrap="square" lIns="91425" tIns="91425" rIns="91425" bIns="91425" anchor="t" anchorCtr="0">
              <a:noAutofit/>
            </a:bodyPr>
            <a:lstStyle/>
            <a:p>
              <a:pPr marL="457240" indent="-381033" algn="ctr">
                <a:buSzPts val="2400"/>
                <a:buFont typeface="Times New Roman"/>
                <a:buAutoNum type="alphaLcParenBoth" startAt="2"/>
              </a:pPr>
              <a:r>
                <a:rPr lang="en" sz="2100">
                  <a:latin typeface="Times New Roman"/>
                  <a:ea typeface="Times New Roman"/>
                  <a:cs typeface="Times New Roman"/>
                  <a:sym typeface="Times New Roman"/>
                </a:rPr>
                <a:t>No-Retraining expansion</a:t>
              </a:r>
              <a:endParaRPr/>
            </a:p>
          </p:txBody>
        </p:sp>
        <p:sp>
          <p:nvSpPr>
            <p:cNvPr id="5109" name="Google Shape;5109;p48"/>
            <p:cNvSpPr/>
            <p:nvPr/>
          </p:nvSpPr>
          <p:spPr>
            <a:xfrm>
              <a:off x="8195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10" name="Google Shape;5110;p48"/>
            <p:cNvSpPr/>
            <p:nvPr/>
          </p:nvSpPr>
          <p:spPr>
            <a:xfrm>
              <a:off x="3257950" y="2123050"/>
              <a:ext cx="1650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11" name="Google Shape;5111;p48"/>
            <p:cNvSpPr/>
            <p:nvPr/>
          </p:nvSpPr>
          <p:spPr>
            <a:xfrm>
              <a:off x="1733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12" name="Google Shape;5112;p48"/>
            <p:cNvSpPr txBox="1"/>
            <p:nvPr/>
          </p:nvSpPr>
          <p:spPr>
            <a:xfrm>
              <a:off x="3361905" y="234739"/>
              <a:ext cx="537600" cy="601500"/>
            </a:xfrm>
            <a:prstGeom prst="rect">
              <a:avLst/>
            </a:prstGeom>
            <a:noFill/>
            <a:ln>
              <a:noFill/>
            </a:ln>
          </p:spPr>
          <p:txBody>
            <a:bodyPr spcFirstLastPara="1" wrap="square" lIns="91425" tIns="91425" rIns="91425" bIns="91425" anchor="t" anchorCtr="0">
              <a:noAutofit/>
            </a:bodyPr>
            <a:lstStyle/>
            <a:p>
              <a:r>
                <a:rPr lang="en" sz="2400"/>
                <a:t>t</a:t>
              </a:r>
              <a:endParaRPr sz="2400"/>
            </a:p>
          </p:txBody>
        </p:sp>
      </p:grpSp>
      <p:grpSp>
        <p:nvGrpSpPr>
          <p:cNvPr id="5113" name="Google Shape;5113;p48"/>
          <p:cNvGrpSpPr/>
          <p:nvPr/>
        </p:nvGrpSpPr>
        <p:grpSpPr>
          <a:xfrm>
            <a:off x="6366965" y="1039812"/>
            <a:ext cx="2659860" cy="3823282"/>
            <a:chOff x="5848750" y="72900"/>
            <a:chExt cx="3240175" cy="4850650"/>
          </a:xfrm>
        </p:grpSpPr>
        <p:sp>
          <p:nvSpPr>
            <p:cNvPr id="5114" name="Google Shape;5114;p48"/>
            <p:cNvSpPr/>
            <p:nvPr/>
          </p:nvSpPr>
          <p:spPr>
            <a:xfrm rot="-5400000">
              <a:off x="7087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15" name="Google Shape;5115;p48"/>
            <p:cNvSpPr/>
            <p:nvPr/>
          </p:nvSpPr>
          <p:spPr>
            <a:xfrm rot="-5400000">
              <a:off x="7836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16" name="Google Shape;5116;p48"/>
            <p:cNvSpPr/>
            <p:nvPr/>
          </p:nvSpPr>
          <p:spPr>
            <a:xfrm rot="-5400000">
              <a:off x="6339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17" name="Google Shape;5117;p48"/>
            <p:cNvSpPr/>
            <p:nvPr/>
          </p:nvSpPr>
          <p:spPr>
            <a:xfrm rot="-5400000">
              <a:off x="73927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18" name="Google Shape;5118;p48"/>
            <p:cNvSpPr/>
            <p:nvPr/>
          </p:nvSpPr>
          <p:spPr>
            <a:xfrm rot="-5400000">
              <a:off x="82939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19" name="Google Shape;5119;p48"/>
            <p:cNvSpPr/>
            <p:nvPr/>
          </p:nvSpPr>
          <p:spPr>
            <a:xfrm rot="-5400000">
              <a:off x="6643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5120" name="Google Shape;5120;p48"/>
            <p:cNvCxnSpPr>
              <a:stCxn id="5116" idx="6"/>
              <a:endCxn id="5117" idx="2"/>
            </p:cNvCxnSpPr>
            <p:nvPr/>
          </p:nvCxnSpPr>
          <p:spPr>
            <a:xfrm rot="10800000" flipH="1">
              <a:off x="6705125" y="2946050"/>
              <a:ext cx="1053600" cy="678900"/>
            </a:xfrm>
            <a:prstGeom prst="straightConnector1">
              <a:avLst/>
            </a:prstGeom>
            <a:noFill/>
            <a:ln w="9525" cap="flat" cmpd="sng">
              <a:solidFill>
                <a:schemeClr val="dk2"/>
              </a:solidFill>
              <a:prstDash val="solid"/>
              <a:round/>
              <a:headEnd type="none" w="med" len="med"/>
              <a:tailEnd type="triangle" w="med" len="med"/>
            </a:ln>
          </p:spPr>
        </p:cxnSp>
        <p:cxnSp>
          <p:nvCxnSpPr>
            <p:cNvPr id="5121" name="Google Shape;5121;p48"/>
            <p:cNvCxnSpPr>
              <a:stCxn id="5116" idx="6"/>
              <a:endCxn id="5119" idx="2"/>
            </p:cNvCxnSpPr>
            <p:nvPr/>
          </p:nvCxnSpPr>
          <p:spPr>
            <a:xfrm rot="10800000" flipH="1">
              <a:off x="6705125"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2" name="Google Shape;5122;p48"/>
            <p:cNvCxnSpPr>
              <a:stCxn id="5116" idx="6"/>
              <a:endCxn id="5118" idx="2"/>
            </p:cNvCxnSpPr>
            <p:nvPr/>
          </p:nvCxnSpPr>
          <p:spPr>
            <a:xfrm rot="10800000" flipH="1">
              <a:off x="6705125"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3" name="Google Shape;5123;p48"/>
            <p:cNvCxnSpPr>
              <a:stCxn id="5114" idx="6"/>
              <a:endCxn id="5119" idx="2"/>
            </p:cNvCxnSpPr>
            <p:nvPr/>
          </p:nvCxnSpPr>
          <p:spPr>
            <a:xfrm rot="10800000">
              <a:off x="7009913"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4" name="Google Shape;5124;p48"/>
            <p:cNvCxnSpPr>
              <a:stCxn id="5114" idx="6"/>
              <a:endCxn id="5117" idx="2"/>
            </p:cNvCxnSpPr>
            <p:nvPr/>
          </p:nvCxnSpPr>
          <p:spPr>
            <a:xfrm rot="10800000" flipH="1">
              <a:off x="7453913" y="2946050"/>
              <a:ext cx="304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5" name="Google Shape;5125;p48"/>
            <p:cNvCxnSpPr>
              <a:stCxn id="5114" idx="6"/>
              <a:endCxn id="5118" idx="2"/>
            </p:cNvCxnSpPr>
            <p:nvPr/>
          </p:nvCxnSpPr>
          <p:spPr>
            <a:xfrm rot="10800000" flipH="1">
              <a:off x="745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26" name="Google Shape;5126;p48"/>
            <p:cNvCxnSpPr>
              <a:stCxn id="5115" idx="6"/>
              <a:endCxn id="5119" idx="2"/>
            </p:cNvCxnSpPr>
            <p:nvPr/>
          </p:nvCxnSpPr>
          <p:spPr>
            <a:xfrm rot="10800000">
              <a:off x="7009900" y="2946050"/>
              <a:ext cx="1192800" cy="678900"/>
            </a:xfrm>
            <a:prstGeom prst="straightConnector1">
              <a:avLst/>
            </a:prstGeom>
            <a:noFill/>
            <a:ln w="9525" cap="flat" cmpd="sng">
              <a:solidFill>
                <a:schemeClr val="dk2"/>
              </a:solidFill>
              <a:prstDash val="solid"/>
              <a:round/>
              <a:headEnd type="none" w="med" len="med"/>
              <a:tailEnd type="triangle" w="med" len="med"/>
            </a:ln>
          </p:spPr>
        </p:cxnSp>
        <p:cxnSp>
          <p:nvCxnSpPr>
            <p:cNvPr id="5127" name="Google Shape;5127;p48"/>
            <p:cNvCxnSpPr>
              <a:stCxn id="5115" idx="6"/>
              <a:endCxn id="5117" idx="2"/>
            </p:cNvCxnSpPr>
            <p:nvPr/>
          </p:nvCxnSpPr>
          <p:spPr>
            <a:xfrm rot="10800000">
              <a:off x="7758700" y="2946050"/>
              <a:ext cx="444000" cy="678900"/>
            </a:xfrm>
            <a:prstGeom prst="straightConnector1">
              <a:avLst/>
            </a:prstGeom>
            <a:noFill/>
            <a:ln w="9525" cap="flat" cmpd="sng">
              <a:solidFill>
                <a:schemeClr val="dk2"/>
              </a:solidFill>
              <a:prstDash val="solid"/>
              <a:round/>
              <a:headEnd type="none" w="med" len="med"/>
              <a:tailEnd type="triangle" w="med" len="med"/>
            </a:ln>
          </p:spPr>
        </p:cxnSp>
        <p:cxnSp>
          <p:nvCxnSpPr>
            <p:cNvPr id="5128" name="Google Shape;5128;p48"/>
            <p:cNvCxnSpPr>
              <a:stCxn id="5115" idx="6"/>
              <a:endCxn id="5118" idx="2"/>
            </p:cNvCxnSpPr>
            <p:nvPr/>
          </p:nvCxnSpPr>
          <p:spPr>
            <a:xfrm rot="10800000" flipH="1">
              <a:off x="8202700" y="2946050"/>
              <a:ext cx="457200" cy="678900"/>
            </a:xfrm>
            <a:prstGeom prst="straightConnector1">
              <a:avLst/>
            </a:prstGeom>
            <a:noFill/>
            <a:ln w="9525" cap="flat" cmpd="sng">
              <a:solidFill>
                <a:srgbClr val="FF0000"/>
              </a:solidFill>
              <a:prstDash val="solid"/>
              <a:round/>
              <a:headEnd type="none" w="med" len="med"/>
              <a:tailEnd type="triangle" w="med" len="med"/>
            </a:ln>
          </p:spPr>
        </p:cxnSp>
        <p:sp>
          <p:nvSpPr>
            <p:cNvPr id="5129" name="Google Shape;5129;p48"/>
            <p:cNvSpPr/>
            <p:nvPr/>
          </p:nvSpPr>
          <p:spPr>
            <a:xfrm rot="-5400000">
              <a:off x="6648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30" name="Google Shape;5130;p48"/>
            <p:cNvSpPr/>
            <p:nvPr/>
          </p:nvSpPr>
          <p:spPr>
            <a:xfrm rot="-5400000">
              <a:off x="7451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algn="ctr"/>
              <a:endParaRPr>
                <a:solidFill>
                  <a:srgbClr val="666666"/>
                </a:solidFill>
              </a:endParaRPr>
            </a:p>
          </p:txBody>
        </p:sp>
        <p:cxnSp>
          <p:nvCxnSpPr>
            <p:cNvPr id="5131" name="Google Shape;5131;p48"/>
            <p:cNvCxnSpPr>
              <a:stCxn id="5119" idx="6"/>
              <a:endCxn id="5129" idx="2"/>
            </p:cNvCxnSpPr>
            <p:nvPr/>
          </p:nvCxnSpPr>
          <p:spPr>
            <a:xfrm rot="10800000" flipH="1">
              <a:off x="7009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32" name="Google Shape;5132;p48"/>
            <p:cNvCxnSpPr>
              <a:stCxn id="5117" idx="6"/>
              <a:endCxn id="5129" idx="2"/>
            </p:cNvCxnSpPr>
            <p:nvPr/>
          </p:nvCxnSpPr>
          <p:spPr>
            <a:xfrm rot="10800000">
              <a:off x="7014125" y="1568350"/>
              <a:ext cx="744600" cy="645600"/>
            </a:xfrm>
            <a:prstGeom prst="straightConnector1">
              <a:avLst/>
            </a:prstGeom>
            <a:noFill/>
            <a:ln w="9525" cap="flat" cmpd="sng">
              <a:solidFill>
                <a:schemeClr val="dk2"/>
              </a:solidFill>
              <a:prstDash val="solid"/>
              <a:round/>
              <a:headEnd type="none" w="med" len="med"/>
              <a:tailEnd type="triangle" w="med" len="med"/>
            </a:ln>
          </p:spPr>
        </p:cxnSp>
        <p:cxnSp>
          <p:nvCxnSpPr>
            <p:cNvPr id="5133" name="Google Shape;5133;p48"/>
            <p:cNvCxnSpPr>
              <a:stCxn id="5118" idx="6"/>
              <a:endCxn id="5130" idx="2"/>
            </p:cNvCxnSpPr>
            <p:nvPr/>
          </p:nvCxnSpPr>
          <p:spPr>
            <a:xfrm rot="10800000">
              <a:off x="7817513" y="1568350"/>
              <a:ext cx="842400" cy="645600"/>
            </a:xfrm>
            <a:prstGeom prst="straightConnector1">
              <a:avLst/>
            </a:prstGeom>
            <a:noFill/>
            <a:ln w="9525" cap="flat" cmpd="sng">
              <a:solidFill>
                <a:srgbClr val="FF0000"/>
              </a:solidFill>
              <a:prstDash val="solid"/>
              <a:round/>
              <a:headEnd type="none" w="med" len="med"/>
              <a:tailEnd type="triangle" w="med" len="med"/>
            </a:ln>
          </p:spPr>
        </p:cxnSp>
        <p:cxnSp>
          <p:nvCxnSpPr>
            <p:cNvPr id="5134" name="Google Shape;5134;p48"/>
            <p:cNvCxnSpPr>
              <a:stCxn id="5129" idx="6"/>
            </p:cNvCxnSpPr>
            <p:nvPr/>
          </p:nvCxnSpPr>
          <p:spPr>
            <a:xfrm rot="10800000" flipH="1">
              <a:off x="7014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35" name="Google Shape;5135;p48"/>
            <p:cNvCxnSpPr>
              <a:stCxn id="5130" idx="6"/>
            </p:cNvCxnSpPr>
            <p:nvPr/>
          </p:nvCxnSpPr>
          <p:spPr>
            <a:xfrm rot="10800000" flipH="1">
              <a:off x="7817363" y="72900"/>
              <a:ext cx="1200" cy="763500"/>
            </a:xfrm>
            <a:prstGeom prst="straightConnector1">
              <a:avLst/>
            </a:prstGeom>
            <a:noFill/>
            <a:ln w="9525" cap="flat" cmpd="sng">
              <a:solidFill>
                <a:schemeClr val="dk2"/>
              </a:solidFill>
              <a:prstDash val="solid"/>
              <a:round/>
              <a:headEnd type="none" w="med" len="med"/>
              <a:tailEnd type="triangle" w="med" len="med"/>
            </a:ln>
          </p:spPr>
        </p:cxnSp>
        <p:sp>
          <p:nvSpPr>
            <p:cNvPr id="5136" name="Google Shape;5136;p48"/>
            <p:cNvSpPr/>
            <p:nvPr/>
          </p:nvSpPr>
          <p:spPr>
            <a:xfrm rot="-5400000">
              <a:off x="5881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5137" name="Google Shape;5137;p48"/>
            <p:cNvCxnSpPr>
              <a:stCxn id="5116" idx="6"/>
              <a:endCxn id="5136" idx="2"/>
            </p:cNvCxnSpPr>
            <p:nvPr/>
          </p:nvCxnSpPr>
          <p:spPr>
            <a:xfrm rot="10800000">
              <a:off x="6247925" y="2946050"/>
              <a:ext cx="457200" cy="678900"/>
            </a:xfrm>
            <a:prstGeom prst="straightConnector1">
              <a:avLst/>
            </a:prstGeom>
            <a:noFill/>
            <a:ln w="9525" cap="flat" cmpd="sng">
              <a:solidFill>
                <a:schemeClr val="dk2"/>
              </a:solidFill>
              <a:prstDash val="solid"/>
              <a:round/>
              <a:headEnd type="none" w="med" len="med"/>
              <a:tailEnd type="triangle" w="med" len="med"/>
            </a:ln>
          </p:spPr>
        </p:cxnSp>
        <p:cxnSp>
          <p:nvCxnSpPr>
            <p:cNvPr id="5138" name="Google Shape;5138;p48"/>
            <p:cNvCxnSpPr>
              <a:stCxn id="5114" idx="6"/>
              <a:endCxn id="5136" idx="2"/>
            </p:cNvCxnSpPr>
            <p:nvPr/>
          </p:nvCxnSpPr>
          <p:spPr>
            <a:xfrm rot="10800000">
              <a:off x="6247913" y="2946050"/>
              <a:ext cx="1206000" cy="678900"/>
            </a:xfrm>
            <a:prstGeom prst="straightConnector1">
              <a:avLst/>
            </a:prstGeom>
            <a:noFill/>
            <a:ln w="9525" cap="flat" cmpd="sng">
              <a:solidFill>
                <a:schemeClr val="dk2"/>
              </a:solidFill>
              <a:prstDash val="solid"/>
              <a:round/>
              <a:headEnd type="none" w="med" len="med"/>
              <a:tailEnd type="triangle" w="med" len="med"/>
            </a:ln>
          </p:spPr>
        </p:cxnSp>
        <p:cxnSp>
          <p:nvCxnSpPr>
            <p:cNvPr id="5139" name="Google Shape;5139;p48"/>
            <p:cNvCxnSpPr>
              <a:stCxn id="5115" idx="6"/>
              <a:endCxn id="5136" idx="2"/>
            </p:cNvCxnSpPr>
            <p:nvPr/>
          </p:nvCxnSpPr>
          <p:spPr>
            <a:xfrm rot="10800000">
              <a:off x="6247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40" name="Google Shape;5140;p48"/>
            <p:cNvCxnSpPr>
              <a:stCxn id="5136" idx="6"/>
              <a:endCxn id="5129" idx="2"/>
            </p:cNvCxnSpPr>
            <p:nvPr/>
          </p:nvCxnSpPr>
          <p:spPr>
            <a:xfrm rot="10800000" flipH="1">
              <a:off x="6247938" y="1568350"/>
              <a:ext cx="766200" cy="645600"/>
            </a:xfrm>
            <a:prstGeom prst="straightConnector1">
              <a:avLst/>
            </a:prstGeom>
            <a:noFill/>
            <a:ln w="9525" cap="flat" cmpd="sng">
              <a:solidFill>
                <a:schemeClr val="dk2"/>
              </a:solidFill>
              <a:prstDash val="solid"/>
              <a:round/>
              <a:headEnd type="none" w="med" len="med"/>
              <a:tailEnd type="triangle" w="med" len="med"/>
            </a:ln>
          </p:spPr>
        </p:cxnSp>
        <p:cxnSp>
          <p:nvCxnSpPr>
            <p:cNvPr id="5141" name="Google Shape;5141;p48"/>
            <p:cNvCxnSpPr>
              <a:endCxn id="5130" idx="2"/>
            </p:cNvCxnSpPr>
            <p:nvPr/>
          </p:nvCxnSpPr>
          <p:spPr>
            <a:xfrm rot="10800000" flipH="1">
              <a:off x="6252563" y="1568400"/>
              <a:ext cx="1564800" cy="634800"/>
            </a:xfrm>
            <a:prstGeom prst="straightConnector1">
              <a:avLst/>
            </a:prstGeom>
            <a:noFill/>
            <a:ln w="9525" cap="flat" cmpd="sng">
              <a:solidFill>
                <a:srgbClr val="FF0000"/>
              </a:solidFill>
              <a:prstDash val="solid"/>
              <a:round/>
              <a:headEnd type="none" w="med" len="med"/>
              <a:tailEnd type="triangle" w="med" len="med"/>
            </a:ln>
          </p:spPr>
        </p:cxnSp>
        <p:sp>
          <p:nvSpPr>
            <p:cNvPr id="5142" name="Google Shape;5142;p48"/>
            <p:cNvSpPr txBox="1"/>
            <p:nvPr/>
          </p:nvSpPr>
          <p:spPr>
            <a:xfrm>
              <a:off x="5948225" y="4523350"/>
              <a:ext cx="3140700" cy="400200"/>
            </a:xfrm>
            <a:prstGeom prst="rect">
              <a:avLst/>
            </a:prstGeom>
            <a:noFill/>
            <a:ln>
              <a:noFill/>
            </a:ln>
          </p:spPr>
          <p:txBody>
            <a:bodyPr spcFirstLastPara="1" wrap="square" lIns="91425" tIns="91425" rIns="91425" bIns="91425" anchor="t" anchorCtr="0">
              <a:noAutofit/>
            </a:bodyPr>
            <a:lstStyle/>
            <a:p>
              <a:pPr marL="457240" indent="-361981" algn="ctr">
                <a:buSzPts val="2100"/>
                <a:buFont typeface="Times New Roman"/>
                <a:buAutoNum type="alphaLcParenBoth" startAt="3"/>
              </a:pPr>
              <a:r>
                <a:rPr lang="en" sz="2100">
                  <a:latin typeface="Times New Roman"/>
                  <a:ea typeface="Times New Roman"/>
                  <a:cs typeface="Times New Roman"/>
                  <a:sym typeface="Times New Roman"/>
                </a:rPr>
                <a:t>Partial Retraining expansion</a:t>
              </a:r>
              <a:endParaRPr sz="2100">
                <a:latin typeface="Times New Roman"/>
                <a:ea typeface="Times New Roman"/>
                <a:cs typeface="Times New Roman"/>
                <a:sym typeface="Times New Roman"/>
              </a:endParaRPr>
            </a:p>
          </p:txBody>
        </p:sp>
        <p:sp>
          <p:nvSpPr>
            <p:cNvPr id="5143" name="Google Shape;5143;p48"/>
            <p:cNvSpPr/>
            <p:nvPr/>
          </p:nvSpPr>
          <p:spPr>
            <a:xfrm>
              <a:off x="5848750" y="2123050"/>
              <a:ext cx="23346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44" name="Google Shape;5144;p48"/>
            <p:cNvSpPr/>
            <p:nvPr/>
          </p:nvSpPr>
          <p:spPr>
            <a:xfrm>
              <a:off x="8255350" y="2123050"/>
              <a:ext cx="825000" cy="9369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45" name="Google Shape;5145;p48"/>
            <p:cNvSpPr/>
            <p:nvPr/>
          </p:nvSpPr>
          <p:spPr>
            <a:xfrm>
              <a:off x="6305950" y="3570850"/>
              <a:ext cx="2334600" cy="831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46" name="Google Shape;5146;p48"/>
            <p:cNvSpPr txBox="1"/>
            <p:nvPr/>
          </p:nvSpPr>
          <p:spPr>
            <a:xfrm>
              <a:off x="7836420" y="259455"/>
              <a:ext cx="211200" cy="400200"/>
            </a:xfrm>
            <a:prstGeom prst="rect">
              <a:avLst/>
            </a:prstGeom>
            <a:noFill/>
            <a:ln>
              <a:noFill/>
            </a:ln>
          </p:spPr>
          <p:txBody>
            <a:bodyPr spcFirstLastPara="1" wrap="square" lIns="91425" tIns="91425" rIns="91425" bIns="91425" anchor="t" anchorCtr="0">
              <a:noAutofit/>
            </a:bodyPr>
            <a:lstStyle/>
            <a:p>
              <a:r>
                <a:rPr lang="en" sz="2400"/>
                <a:t>t</a:t>
              </a:r>
              <a:endParaRPr sz="2400"/>
            </a:p>
          </p:txBody>
        </p:sp>
        <p:sp>
          <p:nvSpPr>
            <p:cNvPr id="5147" name="Google Shape;5147;p48"/>
            <p:cNvSpPr txBox="1"/>
            <p:nvPr/>
          </p:nvSpPr>
          <p:spPr>
            <a:xfrm>
              <a:off x="6302731" y="259450"/>
              <a:ext cx="899100" cy="400200"/>
            </a:xfrm>
            <a:prstGeom prst="rect">
              <a:avLst/>
            </a:prstGeom>
            <a:noFill/>
            <a:ln>
              <a:noFill/>
            </a:ln>
          </p:spPr>
          <p:txBody>
            <a:bodyPr spcFirstLastPara="1" wrap="square" lIns="91425" tIns="91425" rIns="91425" bIns="91425" anchor="t" anchorCtr="0">
              <a:noAutofit/>
            </a:bodyPr>
            <a:lstStyle/>
            <a:p>
              <a:r>
                <a:rPr lang="en" sz="2400"/>
                <a:t>t-1</a:t>
              </a:r>
              <a:endParaRPr sz="2400"/>
            </a:p>
          </p:txBody>
        </p:sp>
      </p:grpSp>
      <p:grpSp>
        <p:nvGrpSpPr>
          <p:cNvPr id="5148" name="Google Shape;5148;p48"/>
          <p:cNvGrpSpPr/>
          <p:nvPr/>
        </p:nvGrpSpPr>
        <p:grpSpPr>
          <a:xfrm>
            <a:off x="110958" y="1022550"/>
            <a:ext cx="2599380" cy="3840544"/>
            <a:chOff x="503405" y="51000"/>
            <a:chExt cx="3166500" cy="4872550"/>
          </a:xfrm>
        </p:grpSpPr>
        <p:sp>
          <p:nvSpPr>
            <p:cNvPr id="5149" name="Google Shape;5149;p48"/>
            <p:cNvSpPr/>
            <p:nvPr/>
          </p:nvSpPr>
          <p:spPr>
            <a:xfrm rot="-5400000">
              <a:off x="1753913"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50" name="Google Shape;5150;p48"/>
            <p:cNvSpPr/>
            <p:nvPr/>
          </p:nvSpPr>
          <p:spPr>
            <a:xfrm rot="-5400000">
              <a:off x="2502700"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51" name="Google Shape;5151;p48"/>
            <p:cNvSpPr/>
            <p:nvPr/>
          </p:nvSpPr>
          <p:spPr>
            <a:xfrm rot="-5400000">
              <a:off x="1005125" y="3640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52" name="Google Shape;5152;p48"/>
            <p:cNvSpPr/>
            <p:nvPr/>
          </p:nvSpPr>
          <p:spPr>
            <a:xfrm rot="-5400000">
              <a:off x="2134925"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53" name="Google Shape;5153;p48"/>
            <p:cNvSpPr/>
            <p:nvPr/>
          </p:nvSpPr>
          <p:spPr>
            <a:xfrm rot="-5400000">
              <a:off x="2883713"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54" name="Google Shape;5154;p48"/>
            <p:cNvSpPr/>
            <p:nvPr/>
          </p:nvSpPr>
          <p:spPr>
            <a:xfrm rot="-5400000">
              <a:off x="1309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5155" name="Google Shape;5155;p48"/>
            <p:cNvCxnSpPr>
              <a:stCxn id="5151" idx="6"/>
              <a:endCxn id="5152" idx="2"/>
            </p:cNvCxnSpPr>
            <p:nvPr/>
          </p:nvCxnSpPr>
          <p:spPr>
            <a:xfrm rot="10800000" flipH="1">
              <a:off x="1371125"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6" name="Google Shape;5156;p48"/>
            <p:cNvCxnSpPr>
              <a:stCxn id="5151" idx="6"/>
              <a:endCxn id="5154" idx="2"/>
            </p:cNvCxnSpPr>
            <p:nvPr/>
          </p:nvCxnSpPr>
          <p:spPr>
            <a:xfrm rot="10800000" flipH="1">
              <a:off x="1371125" y="2946050"/>
              <a:ext cx="30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7" name="Google Shape;5157;p48"/>
            <p:cNvCxnSpPr>
              <a:stCxn id="5151" idx="6"/>
              <a:endCxn id="5153" idx="2"/>
            </p:cNvCxnSpPr>
            <p:nvPr/>
          </p:nvCxnSpPr>
          <p:spPr>
            <a:xfrm rot="10800000" flipH="1">
              <a:off x="1371125" y="2946050"/>
              <a:ext cx="18786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8" name="Google Shape;5158;p48"/>
            <p:cNvCxnSpPr>
              <a:stCxn id="5149" idx="6"/>
              <a:endCxn id="5154" idx="2"/>
            </p:cNvCxnSpPr>
            <p:nvPr/>
          </p:nvCxnSpPr>
          <p:spPr>
            <a:xfrm rot="10800000">
              <a:off x="1675913" y="2946050"/>
              <a:ext cx="444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59" name="Google Shape;5159;p48"/>
            <p:cNvCxnSpPr>
              <a:stCxn id="5149" idx="6"/>
              <a:endCxn id="5152" idx="2"/>
            </p:cNvCxnSpPr>
            <p:nvPr/>
          </p:nvCxnSpPr>
          <p:spPr>
            <a:xfrm rot="10800000" flipH="1">
              <a:off x="2119913" y="2946050"/>
              <a:ext cx="381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0" name="Google Shape;5160;p48"/>
            <p:cNvCxnSpPr>
              <a:stCxn id="5149" idx="6"/>
              <a:endCxn id="5153" idx="2"/>
            </p:cNvCxnSpPr>
            <p:nvPr/>
          </p:nvCxnSpPr>
          <p:spPr>
            <a:xfrm rot="10800000" flipH="1">
              <a:off x="2119913" y="2946050"/>
              <a:ext cx="1129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1" name="Google Shape;5161;p48"/>
            <p:cNvCxnSpPr>
              <a:stCxn id="5150" idx="6"/>
              <a:endCxn id="5154" idx="2"/>
            </p:cNvCxnSpPr>
            <p:nvPr/>
          </p:nvCxnSpPr>
          <p:spPr>
            <a:xfrm rot="10800000">
              <a:off x="1675900" y="2946050"/>
              <a:ext cx="1192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2" name="Google Shape;5162;p48"/>
            <p:cNvCxnSpPr>
              <a:stCxn id="5150" idx="6"/>
              <a:endCxn id="5152" idx="2"/>
            </p:cNvCxnSpPr>
            <p:nvPr/>
          </p:nvCxnSpPr>
          <p:spPr>
            <a:xfrm rot="10800000">
              <a:off x="2500900" y="2946050"/>
              <a:ext cx="367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63" name="Google Shape;5163;p48"/>
            <p:cNvCxnSpPr>
              <a:stCxn id="5150" idx="6"/>
              <a:endCxn id="5153" idx="2"/>
            </p:cNvCxnSpPr>
            <p:nvPr/>
          </p:nvCxnSpPr>
          <p:spPr>
            <a:xfrm rot="10800000" flipH="1">
              <a:off x="2868700" y="2946050"/>
              <a:ext cx="381000" cy="678900"/>
            </a:xfrm>
            <a:prstGeom prst="straightConnector1">
              <a:avLst/>
            </a:prstGeom>
            <a:noFill/>
            <a:ln w="9525" cap="flat" cmpd="sng">
              <a:solidFill>
                <a:srgbClr val="FF0000"/>
              </a:solidFill>
              <a:prstDash val="solid"/>
              <a:round/>
              <a:headEnd type="none" w="med" len="med"/>
              <a:tailEnd type="triangle" w="med" len="med"/>
            </a:ln>
          </p:spPr>
        </p:cxnSp>
        <p:sp>
          <p:nvSpPr>
            <p:cNvPr id="5164" name="Google Shape;5164;p48"/>
            <p:cNvSpPr/>
            <p:nvPr/>
          </p:nvSpPr>
          <p:spPr>
            <a:xfrm rot="-5400000">
              <a:off x="13142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sp>
          <p:nvSpPr>
            <p:cNvPr id="5165" name="Google Shape;5165;p48"/>
            <p:cNvSpPr/>
            <p:nvPr/>
          </p:nvSpPr>
          <p:spPr>
            <a:xfrm rot="-5400000">
              <a:off x="2117363" y="85185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rgbClr val="FF0000"/>
              </a:solidFill>
              <a:prstDash val="solid"/>
              <a:round/>
              <a:headEnd type="none" w="sm" len="sm"/>
              <a:tailEnd type="none" w="sm" len="sm"/>
            </a:ln>
            <a:effectLst>
              <a:outerShdw dist="19050" dir="5100000" algn="bl" rotWithShape="0">
                <a:srgbClr val="FF0000">
                  <a:alpha val="89000"/>
                </a:srgbClr>
              </a:outerShdw>
            </a:effectLst>
          </p:spPr>
          <p:txBody>
            <a:bodyPr spcFirstLastPara="1" wrap="square" lIns="91425" tIns="91425" rIns="91425" bIns="91425" anchor="ctr" anchorCtr="0">
              <a:noAutofit/>
            </a:bodyPr>
            <a:lstStyle/>
            <a:p>
              <a:pPr algn="ctr"/>
              <a:endParaRPr>
                <a:solidFill>
                  <a:srgbClr val="666666"/>
                </a:solidFill>
              </a:endParaRPr>
            </a:p>
          </p:txBody>
        </p:sp>
        <p:cxnSp>
          <p:nvCxnSpPr>
            <p:cNvPr id="5166" name="Google Shape;5166;p48"/>
            <p:cNvCxnSpPr>
              <a:stCxn id="5154" idx="6"/>
              <a:endCxn id="5164" idx="2"/>
            </p:cNvCxnSpPr>
            <p:nvPr/>
          </p:nvCxnSpPr>
          <p:spPr>
            <a:xfrm rot="10800000" flipH="1">
              <a:off x="1675938" y="1568350"/>
              <a:ext cx="4200" cy="645600"/>
            </a:xfrm>
            <a:prstGeom prst="straightConnector1">
              <a:avLst/>
            </a:prstGeom>
            <a:noFill/>
            <a:ln w="9525" cap="flat" cmpd="sng">
              <a:solidFill>
                <a:schemeClr val="dk2"/>
              </a:solidFill>
              <a:prstDash val="solid"/>
              <a:round/>
              <a:headEnd type="none" w="med" len="med"/>
              <a:tailEnd type="triangle" w="med" len="med"/>
            </a:ln>
          </p:spPr>
        </p:cxnSp>
        <p:cxnSp>
          <p:nvCxnSpPr>
            <p:cNvPr id="5167" name="Google Shape;5167;p48"/>
            <p:cNvCxnSpPr>
              <a:stCxn id="5154" idx="6"/>
              <a:endCxn id="5165" idx="2"/>
            </p:cNvCxnSpPr>
            <p:nvPr/>
          </p:nvCxnSpPr>
          <p:spPr>
            <a:xfrm rot="10800000" flipH="1">
              <a:off x="1675938" y="1568350"/>
              <a:ext cx="807300" cy="645600"/>
            </a:xfrm>
            <a:prstGeom prst="straightConnector1">
              <a:avLst/>
            </a:prstGeom>
            <a:noFill/>
            <a:ln w="9525" cap="flat" cmpd="sng">
              <a:solidFill>
                <a:srgbClr val="FF0000"/>
              </a:solidFill>
              <a:prstDash val="solid"/>
              <a:round/>
              <a:headEnd type="none" w="med" len="med"/>
              <a:tailEnd type="triangle" w="med" len="med"/>
            </a:ln>
          </p:spPr>
        </p:cxnSp>
        <p:cxnSp>
          <p:nvCxnSpPr>
            <p:cNvPr id="5168" name="Google Shape;5168;p48"/>
            <p:cNvCxnSpPr>
              <a:stCxn id="5152" idx="6"/>
              <a:endCxn id="5164" idx="2"/>
            </p:cNvCxnSpPr>
            <p:nvPr/>
          </p:nvCxnSpPr>
          <p:spPr>
            <a:xfrm rot="10800000">
              <a:off x="1680125" y="1568350"/>
              <a:ext cx="820800" cy="645600"/>
            </a:xfrm>
            <a:prstGeom prst="straightConnector1">
              <a:avLst/>
            </a:prstGeom>
            <a:noFill/>
            <a:ln w="9525" cap="flat" cmpd="sng">
              <a:solidFill>
                <a:schemeClr val="dk2"/>
              </a:solidFill>
              <a:prstDash val="solid"/>
              <a:round/>
              <a:headEnd type="none" w="med" len="med"/>
              <a:tailEnd type="triangle" w="med" len="med"/>
            </a:ln>
          </p:spPr>
        </p:cxnSp>
        <p:cxnSp>
          <p:nvCxnSpPr>
            <p:cNvPr id="5169" name="Google Shape;5169;p48"/>
            <p:cNvCxnSpPr>
              <a:stCxn id="5152" idx="6"/>
              <a:endCxn id="5165" idx="2"/>
            </p:cNvCxnSpPr>
            <p:nvPr/>
          </p:nvCxnSpPr>
          <p:spPr>
            <a:xfrm rot="10800000">
              <a:off x="2483225" y="1568350"/>
              <a:ext cx="177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0" name="Google Shape;5170;p48"/>
            <p:cNvCxnSpPr>
              <a:stCxn id="5153" idx="6"/>
              <a:endCxn id="5164" idx="2"/>
            </p:cNvCxnSpPr>
            <p:nvPr/>
          </p:nvCxnSpPr>
          <p:spPr>
            <a:xfrm rot="10800000">
              <a:off x="1680413" y="1568350"/>
              <a:ext cx="1569300" cy="645600"/>
            </a:xfrm>
            <a:prstGeom prst="straightConnector1">
              <a:avLst/>
            </a:prstGeom>
            <a:noFill/>
            <a:ln w="9525" cap="flat" cmpd="sng">
              <a:solidFill>
                <a:schemeClr val="dk2"/>
              </a:solidFill>
              <a:prstDash val="solid"/>
              <a:round/>
              <a:headEnd type="none" w="med" len="med"/>
              <a:tailEnd type="triangle" w="med" len="med"/>
            </a:ln>
          </p:spPr>
        </p:cxnSp>
        <p:cxnSp>
          <p:nvCxnSpPr>
            <p:cNvPr id="5171" name="Google Shape;5171;p48"/>
            <p:cNvCxnSpPr>
              <a:stCxn id="5153" idx="6"/>
              <a:endCxn id="5165" idx="2"/>
            </p:cNvCxnSpPr>
            <p:nvPr/>
          </p:nvCxnSpPr>
          <p:spPr>
            <a:xfrm rot="10800000">
              <a:off x="2483513" y="1568350"/>
              <a:ext cx="766200" cy="645600"/>
            </a:xfrm>
            <a:prstGeom prst="straightConnector1">
              <a:avLst/>
            </a:prstGeom>
            <a:noFill/>
            <a:ln w="9525" cap="flat" cmpd="sng">
              <a:solidFill>
                <a:srgbClr val="FF0000"/>
              </a:solidFill>
              <a:prstDash val="solid"/>
              <a:round/>
              <a:headEnd type="none" w="med" len="med"/>
              <a:tailEnd type="triangle" w="med" len="med"/>
            </a:ln>
          </p:spPr>
        </p:cxnSp>
        <p:cxnSp>
          <p:nvCxnSpPr>
            <p:cNvPr id="5172" name="Google Shape;5172;p48"/>
            <p:cNvCxnSpPr>
              <a:stCxn id="5164" idx="6"/>
            </p:cNvCxnSpPr>
            <p:nvPr/>
          </p:nvCxnSpPr>
          <p:spPr>
            <a:xfrm rot="10800000" flipH="1">
              <a:off x="1680263" y="87600"/>
              <a:ext cx="12300" cy="748800"/>
            </a:xfrm>
            <a:prstGeom prst="straightConnector1">
              <a:avLst/>
            </a:prstGeom>
            <a:noFill/>
            <a:ln w="9525" cap="flat" cmpd="sng">
              <a:solidFill>
                <a:schemeClr val="dk2"/>
              </a:solidFill>
              <a:prstDash val="solid"/>
              <a:round/>
              <a:headEnd type="none" w="med" len="med"/>
              <a:tailEnd type="triangle" w="med" len="med"/>
            </a:ln>
          </p:spPr>
        </p:cxnSp>
        <p:cxnSp>
          <p:nvCxnSpPr>
            <p:cNvPr id="5173" name="Google Shape;5173;p48"/>
            <p:cNvCxnSpPr>
              <a:stCxn id="5165" idx="6"/>
            </p:cNvCxnSpPr>
            <p:nvPr/>
          </p:nvCxnSpPr>
          <p:spPr>
            <a:xfrm rot="10800000">
              <a:off x="2480663" y="51000"/>
              <a:ext cx="2700" cy="785400"/>
            </a:xfrm>
            <a:prstGeom prst="straightConnector1">
              <a:avLst/>
            </a:prstGeom>
            <a:noFill/>
            <a:ln w="9525" cap="flat" cmpd="sng">
              <a:solidFill>
                <a:schemeClr val="dk2"/>
              </a:solidFill>
              <a:prstDash val="solid"/>
              <a:round/>
              <a:headEnd type="none" w="med" len="med"/>
              <a:tailEnd type="triangle" w="med" len="med"/>
            </a:ln>
          </p:spPr>
        </p:cxnSp>
        <p:sp>
          <p:nvSpPr>
            <p:cNvPr id="5174" name="Google Shape;5174;p48"/>
            <p:cNvSpPr/>
            <p:nvPr/>
          </p:nvSpPr>
          <p:spPr>
            <a:xfrm rot="-5400000">
              <a:off x="547938" y="2229400"/>
              <a:ext cx="732000" cy="701100"/>
            </a:xfrm>
            <a:prstGeom prst="ellipse">
              <a:avLst/>
            </a:prstGeom>
            <a:gradFill>
              <a:gsLst>
                <a:gs pos="0">
                  <a:srgbClr val="69D4F4">
                    <a:alpha val="26274"/>
                  </a:srgbClr>
                </a:gs>
                <a:gs pos="100000">
                  <a:srgbClr val="9F39D5">
                    <a:alpha val="16862"/>
                  </a:srgbClr>
                </a:gs>
              </a:gsLst>
              <a:lin ang="13500032" scaled="0"/>
            </a:grad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solidFill>
                  <a:srgbClr val="666666"/>
                </a:solidFill>
              </a:endParaRPr>
            </a:p>
          </p:txBody>
        </p:sp>
        <p:cxnSp>
          <p:nvCxnSpPr>
            <p:cNvPr id="5175" name="Google Shape;5175;p48"/>
            <p:cNvCxnSpPr>
              <a:stCxn id="5151" idx="6"/>
              <a:endCxn id="5174" idx="2"/>
            </p:cNvCxnSpPr>
            <p:nvPr/>
          </p:nvCxnSpPr>
          <p:spPr>
            <a:xfrm rot="10800000">
              <a:off x="913925" y="2946050"/>
              <a:ext cx="4572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6" name="Google Shape;5176;p48"/>
            <p:cNvCxnSpPr>
              <a:stCxn id="5149" idx="6"/>
              <a:endCxn id="5174" idx="2"/>
            </p:cNvCxnSpPr>
            <p:nvPr/>
          </p:nvCxnSpPr>
          <p:spPr>
            <a:xfrm rot="10800000">
              <a:off x="913913" y="2946050"/>
              <a:ext cx="12060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7" name="Google Shape;5177;p48"/>
            <p:cNvCxnSpPr>
              <a:stCxn id="5150" idx="6"/>
              <a:endCxn id="5174" idx="2"/>
            </p:cNvCxnSpPr>
            <p:nvPr/>
          </p:nvCxnSpPr>
          <p:spPr>
            <a:xfrm rot="10800000">
              <a:off x="913900" y="2946050"/>
              <a:ext cx="1954800" cy="678900"/>
            </a:xfrm>
            <a:prstGeom prst="straightConnector1">
              <a:avLst/>
            </a:prstGeom>
            <a:noFill/>
            <a:ln w="9525" cap="flat" cmpd="sng">
              <a:solidFill>
                <a:srgbClr val="FF0000"/>
              </a:solidFill>
              <a:prstDash val="solid"/>
              <a:round/>
              <a:headEnd type="none" w="med" len="med"/>
              <a:tailEnd type="triangle" w="med" len="med"/>
            </a:ln>
          </p:spPr>
        </p:cxnSp>
        <p:cxnSp>
          <p:nvCxnSpPr>
            <p:cNvPr id="5178" name="Google Shape;5178;p48"/>
            <p:cNvCxnSpPr>
              <a:stCxn id="5174" idx="6"/>
              <a:endCxn id="5164" idx="2"/>
            </p:cNvCxnSpPr>
            <p:nvPr/>
          </p:nvCxnSpPr>
          <p:spPr>
            <a:xfrm rot="10800000" flipH="1">
              <a:off x="913938" y="1568350"/>
              <a:ext cx="766200" cy="645600"/>
            </a:xfrm>
            <a:prstGeom prst="straightConnector1">
              <a:avLst/>
            </a:prstGeom>
            <a:noFill/>
            <a:ln w="9525" cap="flat" cmpd="sng">
              <a:solidFill>
                <a:schemeClr val="dk2"/>
              </a:solidFill>
              <a:prstDash val="solid"/>
              <a:round/>
              <a:headEnd type="none" w="med" len="med"/>
              <a:tailEnd type="triangle" w="med" len="med"/>
            </a:ln>
          </p:spPr>
        </p:cxnSp>
        <p:sp>
          <p:nvSpPr>
            <p:cNvPr id="5179" name="Google Shape;5179;p48"/>
            <p:cNvSpPr/>
            <p:nvPr/>
          </p:nvSpPr>
          <p:spPr>
            <a:xfrm>
              <a:off x="503405" y="2131942"/>
              <a:ext cx="3166500" cy="9471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80" name="Google Shape;5180;p48"/>
            <p:cNvSpPr/>
            <p:nvPr/>
          </p:nvSpPr>
          <p:spPr>
            <a:xfrm>
              <a:off x="948450" y="3596800"/>
              <a:ext cx="2341800" cy="816600"/>
            </a:xfrm>
            <a:prstGeom prst="roundRect">
              <a:avLst>
                <a:gd name="adj" fmla="val 16667"/>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5181" name="Google Shape;5181;p48"/>
            <p:cNvCxnSpPr>
              <a:endCxn id="5165" idx="2"/>
            </p:cNvCxnSpPr>
            <p:nvPr/>
          </p:nvCxnSpPr>
          <p:spPr>
            <a:xfrm rot="10800000" flipH="1">
              <a:off x="933863" y="1568400"/>
              <a:ext cx="1549500" cy="634800"/>
            </a:xfrm>
            <a:prstGeom prst="straightConnector1">
              <a:avLst/>
            </a:prstGeom>
            <a:noFill/>
            <a:ln w="9525" cap="flat" cmpd="sng">
              <a:solidFill>
                <a:srgbClr val="FF0000"/>
              </a:solidFill>
              <a:prstDash val="solid"/>
              <a:round/>
              <a:headEnd type="none" w="med" len="med"/>
              <a:tailEnd type="triangle" w="med" len="med"/>
            </a:ln>
          </p:spPr>
        </p:cxnSp>
        <p:sp>
          <p:nvSpPr>
            <p:cNvPr id="5182" name="Google Shape;5182;p48"/>
            <p:cNvSpPr txBox="1"/>
            <p:nvPr/>
          </p:nvSpPr>
          <p:spPr>
            <a:xfrm>
              <a:off x="766050" y="4523350"/>
              <a:ext cx="2706600" cy="400200"/>
            </a:xfrm>
            <a:prstGeom prst="rect">
              <a:avLst/>
            </a:prstGeom>
            <a:noFill/>
            <a:ln>
              <a:noFill/>
            </a:ln>
          </p:spPr>
          <p:txBody>
            <a:bodyPr spcFirstLastPara="1" wrap="square" lIns="91425" tIns="91425" rIns="91425" bIns="91425" anchor="t" anchorCtr="0">
              <a:noAutofit/>
            </a:bodyPr>
            <a:lstStyle/>
            <a:p>
              <a:pPr marL="457240" indent="-361981" algn="ctr">
                <a:buSzPts val="2100"/>
                <a:buFont typeface="Times New Roman"/>
                <a:buAutoNum type="alphaLcParenBoth"/>
              </a:pPr>
              <a:r>
                <a:rPr lang="en" sz="2100">
                  <a:latin typeface="Times New Roman"/>
                  <a:ea typeface="Times New Roman"/>
                  <a:cs typeface="Times New Roman"/>
                  <a:sym typeface="Times New Roman"/>
                </a:rPr>
                <a:t>Retraining expansion</a:t>
              </a:r>
              <a:endParaRPr sz="2100">
                <a:latin typeface="Times New Roman"/>
                <a:ea typeface="Times New Roman"/>
                <a:cs typeface="Times New Roman"/>
                <a:sym typeface="Times New Roman"/>
              </a:endParaRPr>
            </a:p>
          </p:txBody>
        </p:sp>
        <p:sp>
          <p:nvSpPr>
            <p:cNvPr id="5183" name="Google Shape;5183;p48"/>
            <p:cNvSpPr txBox="1"/>
            <p:nvPr/>
          </p:nvSpPr>
          <p:spPr>
            <a:xfrm>
              <a:off x="1023858" y="248063"/>
              <a:ext cx="807300" cy="400200"/>
            </a:xfrm>
            <a:prstGeom prst="rect">
              <a:avLst/>
            </a:prstGeom>
            <a:noFill/>
            <a:ln>
              <a:noFill/>
            </a:ln>
          </p:spPr>
          <p:txBody>
            <a:bodyPr spcFirstLastPara="1" wrap="square" lIns="91425" tIns="91425" rIns="91425" bIns="91425" anchor="t" anchorCtr="0">
              <a:noAutofit/>
            </a:bodyPr>
            <a:lstStyle/>
            <a:p>
              <a:r>
                <a:rPr lang="en" sz="2400"/>
                <a:t>t-1</a:t>
              </a:r>
              <a:endParaRPr sz="2400"/>
            </a:p>
          </p:txBody>
        </p:sp>
        <p:sp>
          <p:nvSpPr>
            <p:cNvPr id="5184" name="Google Shape;5184;p48"/>
            <p:cNvSpPr txBox="1"/>
            <p:nvPr/>
          </p:nvSpPr>
          <p:spPr>
            <a:xfrm>
              <a:off x="2495950" y="248050"/>
              <a:ext cx="554400" cy="615600"/>
            </a:xfrm>
            <a:prstGeom prst="rect">
              <a:avLst/>
            </a:prstGeom>
            <a:noFill/>
            <a:ln>
              <a:noFill/>
            </a:ln>
          </p:spPr>
          <p:txBody>
            <a:bodyPr spcFirstLastPara="1" wrap="square" lIns="91425" tIns="91425" rIns="91425" bIns="91425" anchor="t" anchorCtr="0">
              <a:noAutofit/>
            </a:bodyPr>
            <a:lstStyle/>
            <a:p>
              <a:r>
                <a:rPr lang="en" sz="2400"/>
                <a:t>t</a:t>
              </a:r>
              <a:endParaRPr sz="2400"/>
            </a:p>
            <a:p>
              <a:endParaRPr/>
            </a:p>
          </p:txBody>
        </p:sp>
      </p:grpSp>
      <p:sp>
        <p:nvSpPr>
          <p:cNvPr id="5185" name="Google Shape;5185;p48"/>
          <p:cNvSpPr txBox="1"/>
          <p:nvPr/>
        </p:nvSpPr>
        <p:spPr>
          <a:xfrm>
            <a:off x="3725648" y="1198975"/>
            <a:ext cx="662700" cy="315300"/>
          </a:xfrm>
          <a:prstGeom prst="rect">
            <a:avLst/>
          </a:prstGeom>
          <a:noFill/>
          <a:ln>
            <a:noFill/>
          </a:ln>
        </p:spPr>
        <p:txBody>
          <a:bodyPr spcFirstLastPara="1" wrap="square" lIns="91425" tIns="91425" rIns="91425" bIns="91425" anchor="t" anchorCtr="0">
            <a:noAutofit/>
          </a:bodyPr>
          <a:lstStyle/>
          <a:p>
            <a:r>
              <a:rPr lang="en" sz="2400"/>
              <a:t>t-1</a:t>
            </a:r>
            <a:endParaRPr sz="24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189"/>
        <p:cNvGrpSpPr/>
        <p:nvPr/>
      </p:nvGrpSpPr>
      <p:grpSpPr>
        <a:xfrm>
          <a:off x="0" y="0"/>
          <a:ext cx="0" cy="0"/>
          <a:chOff x="0" y="0"/>
          <a:chExt cx="0" cy="0"/>
        </a:xfrm>
      </p:grpSpPr>
      <p:sp>
        <p:nvSpPr>
          <p:cNvPr id="5190" name="Google Shape;5190;p49"/>
          <p:cNvSpPr/>
          <p:nvPr/>
        </p:nvSpPr>
        <p:spPr>
          <a:xfrm>
            <a:off x="2035975" y="60995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91" name="Google Shape;5191;p49"/>
          <p:cNvSpPr/>
          <p:nvPr/>
        </p:nvSpPr>
        <p:spPr>
          <a:xfrm>
            <a:off x="2035975" y="1745525"/>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92" name="Google Shape;5192;p49"/>
          <p:cNvSpPr/>
          <p:nvPr/>
        </p:nvSpPr>
        <p:spPr>
          <a:xfrm>
            <a:off x="2035975" y="263445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193" name="Google Shape;5193;p49"/>
          <p:cNvSpPr/>
          <p:nvPr/>
        </p:nvSpPr>
        <p:spPr>
          <a:xfrm>
            <a:off x="3650150" y="1468450"/>
            <a:ext cx="505200" cy="523500"/>
          </a:xfrm>
          <a:prstGeom prst="ellipse">
            <a:avLst/>
          </a:prstGeom>
          <a:solidFill>
            <a:srgbClr val="76A5A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5194" name="Google Shape;5194;p49"/>
          <p:cNvCxnSpPr>
            <a:stCxn id="5190" idx="6"/>
            <a:endCxn id="5193" idx="2"/>
          </p:cNvCxnSpPr>
          <p:nvPr/>
        </p:nvCxnSpPr>
        <p:spPr>
          <a:xfrm>
            <a:off x="2541175" y="871700"/>
            <a:ext cx="1109100" cy="858600"/>
          </a:xfrm>
          <a:prstGeom prst="straightConnector1">
            <a:avLst/>
          </a:prstGeom>
          <a:noFill/>
          <a:ln w="9525" cap="flat" cmpd="sng">
            <a:solidFill>
              <a:schemeClr val="dk2"/>
            </a:solidFill>
            <a:prstDash val="solid"/>
            <a:round/>
            <a:headEnd type="none" w="med" len="med"/>
            <a:tailEnd type="triangle" w="med" len="med"/>
          </a:ln>
        </p:spPr>
      </p:cxnSp>
      <p:cxnSp>
        <p:nvCxnSpPr>
          <p:cNvPr id="5195" name="Google Shape;5195;p49"/>
          <p:cNvCxnSpPr>
            <a:stCxn id="5191" idx="6"/>
            <a:endCxn id="5193" idx="2"/>
          </p:cNvCxnSpPr>
          <p:nvPr/>
        </p:nvCxnSpPr>
        <p:spPr>
          <a:xfrm rot="10800000" flipH="1">
            <a:off x="2541175" y="1730075"/>
            <a:ext cx="1109100" cy="277200"/>
          </a:xfrm>
          <a:prstGeom prst="straightConnector1">
            <a:avLst/>
          </a:prstGeom>
          <a:noFill/>
          <a:ln w="9525" cap="flat" cmpd="sng">
            <a:solidFill>
              <a:schemeClr val="dk2"/>
            </a:solidFill>
            <a:prstDash val="solid"/>
            <a:round/>
            <a:headEnd type="none" w="med" len="med"/>
            <a:tailEnd type="triangle" w="med" len="med"/>
          </a:ln>
        </p:spPr>
      </p:cxnSp>
      <p:cxnSp>
        <p:nvCxnSpPr>
          <p:cNvPr id="5196" name="Google Shape;5196;p49"/>
          <p:cNvCxnSpPr>
            <a:stCxn id="5192" idx="6"/>
            <a:endCxn id="5193" idx="2"/>
          </p:cNvCxnSpPr>
          <p:nvPr/>
        </p:nvCxnSpPr>
        <p:spPr>
          <a:xfrm rot="10800000" flipH="1">
            <a:off x="2541175" y="1730100"/>
            <a:ext cx="1109100" cy="1166100"/>
          </a:xfrm>
          <a:prstGeom prst="straightConnector1">
            <a:avLst/>
          </a:prstGeom>
          <a:noFill/>
          <a:ln w="9525" cap="flat" cmpd="sng">
            <a:solidFill>
              <a:schemeClr val="dk2"/>
            </a:solidFill>
            <a:prstDash val="solid"/>
            <a:round/>
            <a:headEnd type="none" w="med" len="med"/>
            <a:tailEnd type="triangle" w="med" len="med"/>
          </a:ln>
        </p:spPr>
      </p:cxnSp>
      <p:sp>
        <p:nvSpPr>
          <p:cNvPr id="5197" name="Google Shape;5197;p49"/>
          <p:cNvSpPr txBox="1"/>
          <p:nvPr/>
        </p:nvSpPr>
        <p:spPr>
          <a:xfrm>
            <a:off x="417975" y="6189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198" name="Google Shape;5198;p49"/>
          <p:cNvSpPr txBox="1"/>
          <p:nvPr/>
        </p:nvSpPr>
        <p:spPr>
          <a:xfrm>
            <a:off x="417975" y="11487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#bed</a:t>
            </a:r>
            <a:endParaRPr sz="1200">
              <a:latin typeface="Consolas"/>
              <a:ea typeface="Consolas"/>
              <a:cs typeface="Consolas"/>
              <a:sym typeface="Consolas"/>
            </a:endParaRPr>
          </a:p>
        </p:txBody>
      </p:sp>
      <p:sp>
        <p:nvSpPr>
          <p:cNvPr id="5199" name="Google Shape;5199;p49"/>
          <p:cNvSpPr txBox="1"/>
          <p:nvPr/>
        </p:nvSpPr>
        <p:spPr>
          <a:xfrm>
            <a:off x="417975" y="193420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ZIP</a:t>
            </a:r>
            <a:endParaRPr sz="1200">
              <a:latin typeface="Consolas"/>
              <a:ea typeface="Consolas"/>
              <a:cs typeface="Consolas"/>
              <a:sym typeface="Consolas"/>
            </a:endParaRPr>
          </a:p>
        </p:txBody>
      </p:sp>
      <p:sp>
        <p:nvSpPr>
          <p:cNvPr id="5200" name="Google Shape;5200;p49"/>
          <p:cNvSpPr txBox="1"/>
          <p:nvPr/>
        </p:nvSpPr>
        <p:spPr>
          <a:xfrm>
            <a:off x="417975" y="2719650"/>
            <a:ext cx="7671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Wealth</a:t>
            </a:r>
            <a:endParaRPr sz="1200">
              <a:latin typeface="Consolas"/>
              <a:ea typeface="Consolas"/>
              <a:cs typeface="Consolas"/>
              <a:sym typeface="Consolas"/>
            </a:endParaRPr>
          </a:p>
        </p:txBody>
      </p:sp>
      <p:cxnSp>
        <p:nvCxnSpPr>
          <p:cNvPr id="5201" name="Google Shape;5201;p49"/>
          <p:cNvCxnSpPr>
            <a:stCxn id="5197" idx="3"/>
            <a:endCxn id="5190" idx="2"/>
          </p:cNvCxnSpPr>
          <p:nvPr/>
        </p:nvCxnSpPr>
        <p:spPr>
          <a:xfrm>
            <a:off x="1185075" y="795500"/>
            <a:ext cx="850800" cy="76200"/>
          </a:xfrm>
          <a:prstGeom prst="straightConnector1">
            <a:avLst/>
          </a:prstGeom>
          <a:noFill/>
          <a:ln w="9525" cap="flat" cmpd="sng">
            <a:solidFill>
              <a:schemeClr val="dk2"/>
            </a:solidFill>
            <a:prstDash val="solid"/>
            <a:round/>
            <a:headEnd type="none" w="med" len="med"/>
            <a:tailEnd type="triangle" w="med" len="med"/>
          </a:ln>
        </p:spPr>
      </p:cxnSp>
      <p:cxnSp>
        <p:nvCxnSpPr>
          <p:cNvPr id="5202" name="Google Shape;5202;p49"/>
          <p:cNvCxnSpPr>
            <a:stCxn id="5198" idx="3"/>
            <a:endCxn id="5190" idx="2"/>
          </p:cNvCxnSpPr>
          <p:nvPr/>
        </p:nvCxnSpPr>
        <p:spPr>
          <a:xfrm rot="10800000" flipH="1">
            <a:off x="1185075" y="871700"/>
            <a:ext cx="850800" cy="453600"/>
          </a:xfrm>
          <a:prstGeom prst="straightConnector1">
            <a:avLst/>
          </a:prstGeom>
          <a:noFill/>
          <a:ln w="9525" cap="flat" cmpd="sng">
            <a:solidFill>
              <a:schemeClr val="dk2"/>
            </a:solidFill>
            <a:prstDash val="solid"/>
            <a:round/>
            <a:headEnd type="none" w="med" len="med"/>
            <a:tailEnd type="triangle" w="med" len="med"/>
          </a:ln>
        </p:spPr>
      </p:cxnSp>
      <p:cxnSp>
        <p:nvCxnSpPr>
          <p:cNvPr id="5203" name="Google Shape;5203;p49"/>
          <p:cNvCxnSpPr>
            <a:stCxn id="5199" idx="3"/>
            <a:endCxn id="5191" idx="2"/>
          </p:cNvCxnSpPr>
          <p:nvPr/>
        </p:nvCxnSpPr>
        <p:spPr>
          <a:xfrm rot="10800000" flipH="1">
            <a:off x="1185075" y="2007250"/>
            <a:ext cx="850800" cy="103500"/>
          </a:xfrm>
          <a:prstGeom prst="straightConnector1">
            <a:avLst/>
          </a:prstGeom>
          <a:noFill/>
          <a:ln w="9525" cap="flat" cmpd="sng">
            <a:solidFill>
              <a:schemeClr val="dk2"/>
            </a:solidFill>
            <a:prstDash val="solid"/>
            <a:round/>
            <a:headEnd type="none" w="med" len="med"/>
            <a:tailEnd type="triangle" w="med" len="med"/>
          </a:ln>
        </p:spPr>
      </p:cxnSp>
      <p:cxnSp>
        <p:nvCxnSpPr>
          <p:cNvPr id="5204" name="Google Shape;5204;p49"/>
          <p:cNvCxnSpPr>
            <a:stCxn id="5200" idx="3"/>
            <a:endCxn id="5192" idx="2"/>
          </p:cNvCxnSpPr>
          <p:nvPr/>
        </p:nvCxnSpPr>
        <p:spPr>
          <a:xfrm>
            <a:off x="1185075" y="2896200"/>
            <a:ext cx="850800" cy="0"/>
          </a:xfrm>
          <a:prstGeom prst="straightConnector1">
            <a:avLst/>
          </a:prstGeom>
          <a:noFill/>
          <a:ln w="9525" cap="flat" cmpd="sng">
            <a:solidFill>
              <a:schemeClr val="dk2"/>
            </a:solidFill>
            <a:prstDash val="solid"/>
            <a:round/>
            <a:headEnd type="none" w="med" len="med"/>
            <a:tailEnd type="triangle" w="med" len="med"/>
          </a:ln>
        </p:spPr>
      </p:cxnSp>
      <p:cxnSp>
        <p:nvCxnSpPr>
          <p:cNvPr id="5205" name="Google Shape;5205;p49"/>
          <p:cNvCxnSpPr>
            <a:stCxn id="5199" idx="3"/>
            <a:endCxn id="5192" idx="2"/>
          </p:cNvCxnSpPr>
          <p:nvPr/>
        </p:nvCxnSpPr>
        <p:spPr>
          <a:xfrm>
            <a:off x="1185075" y="2110750"/>
            <a:ext cx="850800" cy="785400"/>
          </a:xfrm>
          <a:prstGeom prst="straightConnector1">
            <a:avLst/>
          </a:prstGeom>
          <a:noFill/>
          <a:ln w="9525" cap="flat" cmpd="sng">
            <a:solidFill>
              <a:schemeClr val="dk2"/>
            </a:solidFill>
            <a:prstDash val="solid"/>
            <a:round/>
            <a:headEnd type="none" w="med" len="med"/>
            <a:tailEnd type="triangle" w="med" len="med"/>
          </a:ln>
        </p:spPr>
      </p:cxnSp>
      <p:sp>
        <p:nvSpPr>
          <p:cNvPr id="5206" name="Google Shape;5206;p49"/>
          <p:cNvSpPr txBox="1"/>
          <p:nvPr/>
        </p:nvSpPr>
        <p:spPr>
          <a:xfrm>
            <a:off x="3001525" y="841175"/>
            <a:ext cx="767100" cy="353100"/>
          </a:xfrm>
          <a:prstGeom prst="rect">
            <a:avLst/>
          </a:prstGeom>
          <a:noFill/>
          <a:ln>
            <a:noFill/>
          </a:ln>
        </p:spPr>
        <p:txBody>
          <a:bodyPr spcFirstLastPara="1" wrap="square" lIns="91425" tIns="91425" rIns="91425" bIns="91425" anchor="t" anchorCtr="0">
            <a:noAutofit/>
          </a:bodyPr>
          <a:lstStyle/>
          <a:p>
            <a:r>
              <a:rPr lang="en" sz="1100" i="1">
                <a:solidFill>
                  <a:srgbClr val="FF0000"/>
                </a:solidFill>
                <a:latin typeface="Consolas"/>
                <a:ea typeface="Consolas"/>
                <a:cs typeface="Consolas"/>
                <a:sym typeface="Consolas"/>
              </a:rPr>
              <a:t>Family?</a:t>
            </a:r>
            <a:endParaRPr sz="1100" i="1">
              <a:solidFill>
                <a:srgbClr val="FF0000"/>
              </a:solidFill>
              <a:latin typeface="Consolas"/>
              <a:ea typeface="Consolas"/>
              <a:cs typeface="Consolas"/>
              <a:sym typeface="Consolas"/>
            </a:endParaRPr>
          </a:p>
        </p:txBody>
      </p:sp>
      <p:sp>
        <p:nvSpPr>
          <p:cNvPr id="5207" name="Google Shape;5207;p49"/>
          <p:cNvSpPr txBox="1"/>
          <p:nvPr/>
        </p:nvSpPr>
        <p:spPr>
          <a:xfrm>
            <a:off x="2628600" y="1544650"/>
            <a:ext cx="571800" cy="353100"/>
          </a:xfrm>
          <a:prstGeom prst="rect">
            <a:avLst/>
          </a:prstGeom>
          <a:noFill/>
          <a:ln>
            <a:noFill/>
          </a:ln>
        </p:spPr>
        <p:txBody>
          <a:bodyPr spcFirstLastPara="1" wrap="square" lIns="91425" tIns="91425" rIns="91425" bIns="91425" anchor="t" anchorCtr="0">
            <a:noAutofit/>
          </a:bodyPr>
          <a:lstStyle/>
          <a:p>
            <a:r>
              <a:rPr lang="en" sz="1100" i="1">
                <a:solidFill>
                  <a:srgbClr val="FF0000"/>
                </a:solidFill>
                <a:latin typeface="Consolas"/>
                <a:ea typeface="Consolas"/>
                <a:cs typeface="Consolas"/>
                <a:sym typeface="Consolas"/>
              </a:rPr>
              <a:t>Walk?</a:t>
            </a:r>
            <a:endParaRPr sz="1100" i="1">
              <a:solidFill>
                <a:srgbClr val="FF0000"/>
              </a:solidFill>
              <a:latin typeface="Consolas"/>
              <a:ea typeface="Consolas"/>
              <a:cs typeface="Consolas"/>
              <a:sym typeface="Consolas"/>
            </a:endParaRPr>
          </a:p>
        </p:txBody>
      </p:sp>
      <p:sp>
        <p:nvSpPr>
          <p:cNvPr id="5208" name="Google Shape;5208;p49"/>
          <p:cNvSpPr txBox="1"/>
          <p:nvPr/>
        </p:nvSpPr>
        <p:spPr>
          <a:xfrm>
            <a:off x="2859900" y="2463950"/>
            <a:ext cx="681000" cy="353100"/>
          </a:xfrm>
          <a:prstGeom prst="rect">
            <a:avLst/>
          </a:prstGeom>
          <a:noFill/>
          <a:ln>
            <a:noFill/>
          </a:ln>
        </p:spPr>
        <p:txBody>
          <a:bodyPr spcFirstLastPara="1" wrap="square" lIns="91425" tIns="91425" rIns="91425" bIns="91425" anchor="t" anchorCtr="0">
            <a:noAutofit/>
          </a:bodyPr>
          <a:lstStyle/>
          <a:p>
            <a:r>
              <a:rPr lang="en" sz="1100" i="1">
                <a:solidFill>
                  <a:srgbClr val="FF0000"/>
                </a:solidFill>
                <a:latin typeface="Consolas"/>
                <a:ea typeface="Consolas"/>
                <a:cs typeface="Consolas"/>
                <a:sym typeface="Consolas"/>
              </a:rPr>
              <a:t>School</a:t>
            </a:r>
            <a:endParaRPr sz="1100" i="1">
              <a:solidFill>
                <a:srgbClr val="FF0000"/>
              </a:solidFill>
              <a:latin typeface="Consolas"/>
              <a:ea typeface="Consolas"/>
              <a:cs typeface="Consolas"/>
              <a:sym typeface="Consolas"/>
            </a:endParaRPr>
          </a:p>
        </p:txBody>
      </p:sp>
      <p:cxnSp>
        <p:nvCxnSpPr>
          <p:cNvPr id="5209" name="Google Shape;5209;p49"/>
          <p:cNvCxnSpPr/>
          <p:nvPr/>
        </p:nvCxnSpPr>
        <p:spPr>
          <a:xfrm>
            <a:off x="4155350" y="1716850"/>
            <a:ext cx="401700" cy="8700"/>
          </a:xfrm>
          <a:prstGeom prst="straightConnector1">
            <a:avLst/>
          </a:prstGeom>
          <a:noFill/>
          <a:ln w="9525" cap="flat" cmpd="sng">
            <a:solidFill>
              <a:schemeClr val="dk2"/>
            </a:solidFill>
            <a:prstDash val="solid"/>
            <a:round/>
            <a:headEnd type="none" w="med" len="med"/>
            <a:tailEnd type="triangle" w="med" len="med"/>
          </a:ln>
        </p:spPr>
      </p:cxnSp>
      <p:sp>
        <p:nvSpPr>
          <p:cNvPr id="5210" name="Google Shape;5210;p49"/>
          <p:cNvSpPr txBox="1"/>
          <p:nvPr/>
        </p:nvSpPr>
        <p:spPr>
          <a:xfrm>
            <a:off x="4556650" y="1553650"/>
            <a:ext cx="767100" cy="353100"/>
          </a:xfrm>
          <a:prstGeom prst="rect">
            <a:avLst/>
          </a:prstGeom>
          <a:noFill/>
          <a:ln>
            <a:noFill/>
          </a:ln>
        </p:spPr>
        <p:txBody>
          <a:bodyPr spcFirstLastPara="1" wrap="square" lIns="91425" tIns="91425" rIns="91425" bIns="91425" anchor="t" anchorCtr="0">
            <a:noAutofit/>
          </a:bodyPr>
          <a:lstStyle/>
          <a:p>
            <a:r>
              <a:rPr lang="en" sz="1100">
                <a:solidFill>
                  <a:srgbClr val="FF0000"/>
                </a:solidFill>
                <a:latin typeface="Consolas"/>
                <a:ea typeface="Consolas"/>
                <a:cs typeface="Consolas"/>
                <a:sym typeface="Consolas"/>
              </a:rPr>
              <a:t>PRICE ŷ</a:t>
            </a:r>
            <a:endParaRPr sz="1100">
              <a:solidFill>
                <a:srgbClr val="FF0000"/>
              </a:solidFill>
              <a:latin typeface="Consolas"/>
              <a:ea typeface="Consolas"/>
              <a:cs typeface="Consolas"/>
              <a:sym typeface="Consolas"/>
            </a:endParaRPr>
          </a:p>
        </p:txBody>
      </p:sp>
      <p:sp>
        <p:nvSpPr>
          <p:cNvPr id="5211" name="Google Shape;5211;p49"/>
          <p:cNvSpPr/>
          <p:nvPr/>
        </p:nvSpPr>
        <p:spPr>
          <a:xfrm>
            <a:off x="7036850" y="83675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12" name="Google Shape;5212;p49"/>
          <p:cNvSpPr txBox="1"/>
          <p:nvPr/>
        </p:nvSpPr>
        <p:spPr>
          <a:xfrm>
            <a:off x="5989250" y="9219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3" name="Google Shape;5213;p49"/>
          <p:cNvSpPr txBox="1"/>
          <p:nvPr/>
        </p:nvSpPr>
        <p:spPr>
          <a:xfrm>
            <a:off x="7909550" y="9219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Y</a:t>
            </a:r>
            <a:endParaRPr sz="1200">
              <a:latin typeface="Consolas"/>
              <a:ea typeface="Consolas"/>
              <a:cs typeface="Consolas"/>
              <a:sym typeface="Consolas"/>
            </a:endParaRPr>
          </a:p>
        </p:txBody>
      </p:sp>
      <p:cxnSp>
        <p:nvCxnSpPr>
          <p:cNvPr id="5214" name="Google Shape;5214;p49"/>
          <p:cNvCxnSpPr>
            <a:stCxn id="5212" idx="3"/>
            <a:endCxn id="5211" idx="2"/>
          </p:cNvCxnSpPr>
          <p:nvPr/>
        </p:nvCxnSpPr>
        <p:spPr>
          <a:xfrm>
            <a:off x="6561050" y="109850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15" name="Google Shape;5215;p49"/>
          <p:cNvCxnSpPr>
            <a:stCxn id="5211" idx="6"/>
            <a:endCxn id="5213" idx="1"/>
          </p:cNvCxnSpPr>
          <p:nvPr/>
        </p:nvCxnSpPr>
        <p:spPr>
          <a:xfrm>
            <a:off x="7542050" y="1098500"/>
            <a:ext cx="367500" cy="0"/>
          </a:xfrm>
          <a:prstGeom prst="straightConnector1">
            <a:avLst/>
          </a:prstGeom>
          <a:noFill/>
          <a:ln w="9525" cap="flat" cmpd="sng">
            <a:solidFill>
              <a:schemeClr val="dk2"/>
            </a:solidFill>
            <a:prstDash val="solid"/>
            <a:round/>
            <a:headEnd type="none" w="med" len="med"/>
            <a:tailEnd type="triangle" w="med" len="med"/>
          </a:ln>
        </p:spPr>
      </p:cxnSp>
      <p:sp>
        <p:nvSpPr>
          <p:cNvPr id="5216" name="Google Shape;5216;p49"/>
          <p:cNvSpPr/>
          <p:nvPr/>
        </p:nvSpPr>
        <p:spPr>
          <a:xfrm>
            <a:off x="1521275" y="4085650"/>
            <a:ext cx="505200" cy="523500"/>
          </a:xfrm>
          <a:prstGeom prst="ellipse">
            <a:avLst/>
          </a:prstGeom>
          <a:solidFill>
            <a:srgbClr val="C27BA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17" name="Google Shape;5217;p49"/>
          <p:cNvSpPr txBox="1"/>
          <p:nvPr/>
        </p:nvSpPr>
        <p:spPr>
          <a:xfrm>
            <a:off x="473675" y="417085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X</a:t>
            </a:r>
            <a:endParaRPr sz="1200">
              <a:latin typeface="Consolas"/>
              <a:ea typeface="Consolas"/>
              <a:cs typeface="Consolas"/>
              <a:sym typeface="Consolas"/>
            </a:endParaRPr>
          </a:p>
        </p:txBody>
      </p:sp>
      <p:sp>
        <p:nvSpPr>
          <p:cNvPr id="5218" name="Google Shape;5218;p49"/>
          <p:cNvSpPr txBox="1"/>
          <p:nvPr/>
        </p:nvSpPr>
        <p:spPr>
          <a:xfrm>
            <a:off x="2546375" y="371365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100">
                <a:solidFill>
                  <a:schemeClr val="dk1"/>
                </a:solidFill>
                <a:latin typeface="Consolas"/>
                <a:ea typeface="Consolas"/>
                <a:cs typeface="Consolas"/>
                <a:sym typeface="Consolas"/>
              </a:rPr>
              <a:t>Ŷ</a:t>
            </a:r>
            <a:r>
              <a:rPr lang="en" sz="1200">
                <a:latin typeface="Consolas"/>
                <a:ea typeface="Consolas"/>
                <a:cs typeface="Consolas"/>
                <a:sym typeface="Consolas"/>
              </a:rPr>
              <a:t> = 0</a:t>
            </a:r>
            <a:endParaRPr sz="1200">
              <a:latin typeface="Consolas"/>
              <a:ea typeface="Consolas"/>
              <a:cs typeface="Consolas"/>
              <a:sym typeface="Consolas"/>
            </a:endParaRPr>
          </a:p>
        </p:txBody>
      </p:sp>
      <p:cxnSp>
        <p:nvCxnSpPr>
          <p:cNvPr id="5219" name="Google Shape;5219;p49"/>
          <p:cNvCxnSpPr>
            <a:stCxn id="5217" idx="3"/>
            <a:endCxn id="5216" idx="2"/>
          </p:cNvCxnSpPr>
          <p:nvPr/>
        </p:nvCxnSpPr>
        <p:spPr>
          <a:xfrm>
            <a:off x="1045475" y="4347400"/>
            <a:ext cx="475800" cy="0"/>
          </a:xfrm>
          <a:prstGeom prst="straightConnector1">
            <a:avLst/>
          </a:prstGeom>
          <a:noFill/>
          <a:ln w="9525" cap="flat" cmpd="sng">
            <a:solidFill>
              <a:schemeClr val="dk2"/>
            </a:solidFill>
            <a:prstDash val="solid"/>
            <a:round/>
            <a:headEnd type="none" w="med" len="med"/>
            <a:tailEnd type="triangle" w="med" len="med"/>
          </a:ln>
        </p:spPr>
      </p:cxnSp>
      <p:cxnSp>
        <p:nvCxnSpPr>
          <p:cNvPr id="5220" name="Google Shape;5220;p49"/>
          <p:cNvCxnSpPr>
            <a:stCxn id="5216" idx="6"/>
            <a:endCxn id="5218" idx="1"/>
          </p:cNvCxnSpPr>
          <p:nvPr/>
        </p:nvCxnSpPr>
        <p:spPr>
          <a:xfrm rot="10800000" flipH="1">
            <a:off x="2026475" y="3890200"/>
            <a:ext cx="519900" cy="457200"/>
          </a:xfrm>
          <a:prstGeom prst="straightConnector1">
            <a:avLst/>
          </a:prstGeom>
          <a:noFill/>
          <a:ln w="9525" cap="flat" cmpd="sng">
            <a:solidFill>
              <a:schemeClr val="dk2"/>
            </a:solidFill>
            <a:prstDash val="solid"/>
            <a:round/>
            <a:headEnd type="none" w="med" len="med"/>
            <a:tailEnd type="triangle" w="med" len="med"/>
          </a:ln>
        </p:spPr>
      </p:cxnSp>
      <p:cxnSp>
        <p:nvCxnSpPr>
          <p:cNvPr id="5221" name="Google Shape;5221;p49"/>
          <p:cNvCxnSpPr>
            <a:stCxn id="5216" idx="6"/>
          </p:cNvCxnSpPr>
          <p:nvPr/>
        </p:nvCxnSpPr>
        <p:spPr>
          <a:xfrm>
            <a:off x="2026475" y="4347400"/>
            <a:ext cx="519900" cy="407700"/>
          </a:xfrm>
          <a:prstGeom prst="straightConnector1">
            <a:avLst/>
          </a:prstGeom>
          <a:noFill/>
          <a:ln w="9525" cap="flat" cmpd="sng">
            <a:solidFill>
              <a:schemeClr val="dk2"/>
            </a:solidFill>
            <a:prstDash val="solid"/>
            <a:round/>
            <a:headEnd type="none" w="med" len="med"/>
            <a:tailEnd type="triangle" w="med" len="med"/>
          </a:ln>
        </p:spPr>
      </p:cxnSp>
      <p:sp>
        <p:nvSpPr>
          <p:cNvPr id="5222" name="Google Shape;5222;p49"/>
          <p:cNvSpPr txBox="1"/>
          <p:nvPr/>
        </p:nvSpPr>
        <p:spPr>
          <a:xfrm>
            <a:off x="2546375" y="4578550"/>
            <a:ext cx="7389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100">
                <a:latin typeface="Consolas"/>
                <a:ea typeface="Consolas"/>
                <a:cs typeface="Consolas"/>
                <a:sym typeface="Consolas"/>
              </a:rPr>
              <a:t>Ŷ</a:t>
            </a:r>
            <a:r>
              <a:rPr lang="en" sz="1200">
                <a:latin typeface="Consolas"/>
                <a:ea typeface="Consolas"/>
                <a:cs typeface="Consolas"/>
                <a:sym typeface="Consolas"/>
              </a:rPr>
              <a:t> = 1</a:t>
            </a:r>
            <a:endParaRPr sz="1200">
              <a:latin typeface="Consolas"/>
              <a:ea typeface="Consolas"/>
              <a:cs typeface="Consolas"/>
              <a:sym typeface="Consolas"/>
            </a:endParaRPr>
          </a:p>
        </p:txBody>
      </p:sp>
      <p:sp>
        <p:nvSpPr>
          <p:cNvPr id="5223" name="Google Shape;5223;p49"/>
          <p:cNvSpPr txBox="1"/>
          <p:nvPr/>
        </p:nvSpPr>
        <p:spPr>
          <a:xfrm>
            <a:off x="3704225" y="2505250"/>
            <a:ext cx="1461900" cy="507600"/>
          </a:xfrm>
          <a:prstGeom prst="rect">
            <a:avLst/>
          </a:prstGeom>
          <a:noFill/>
          <a:ln>
            <a:noFill/>
          </a:ln>
        </p:spPr>
        <p:txBody>
          <a:bodyPr spcFirstLastPara="1" wrap="square" lIns="91425" tIns="91425" rIns="91425" bIns="91425" anchor="t" anchorCtr="0">
            <a:noAutofit/>
          </a:bodyPr>
          <a:lstStyle/>
          <a:p>
            <a:r>
              <a:rPr lang="en"/>
              <a:t>How does NN work (Insprired from Coursera)</a:t>
            </a:r>
            <a:endParaRPr/>
          </a:p>
        </p:txBody>
      </p:sp>
      <p:sp>
        <p:nvSpPr>
          <p:cNvPr id="5224" name="Google Shape;5224;p49"/>
          <p:cNvSpPr txBox="1"/>
          <p:nvPr/>
        </p:nvSpPr>
        <p:spPr>
          <a:xfrm>
            <a:off x="3402125" y="4474950"/>
            <a:ext cx="1461900" cy="507600"/>
          </a:xfrm>
          <a:prstGeom prst="rect">
            <a:avLst/>
          </a:prstGeom>
          <a:noFill/>
          <a:ln>
            <a:noFill/>
          </a:ln>
        </p:spPr>
        <p:txBody>
          <a:bodyPr spcFirstLastPara="1" wrap="square" lIns="91425" tIns="91425" rIns="91425" bIns="91425" anchor="t" anchorCtr="0">
            <a:noAutofit/>
          </a:bodyPr>
          <a:lstStyle/>
          <a:p>
            <a:r>
              <a:rPr lang="en"/>
              <a:t>Logistic Regression</a:t>
            </a:r>
            <a:endParaRPr/>
          </a:p>
        </p:txBody>
      </p:sp>
      <p:sp>
        <p:nvSpPr>
          <p:cNvPr id="5225" name="Google Shape;5225;p49"/>
          <p:cNvSpPr txBox="1"/>
          <p:nvPr/>
        </p:nvSpPr>
        <p:spPr>
          <a:xfrm>
            <a:off x="6508825" y="1614875"/>
            <a:ext cx="1461900" cy="507600"/>
          </a:xfrm>
          <a:prstGeom prst="rect">
            <a:avLst/>
          </a:prstGeom>
          <a:noFill/>
          <a:ln>
            <a:noFill/>
          </a:ln>
        </p:spPr>
        <p:txBody>
          <a:bodyPr spcFirstLastPara="1" wrap="square" lIns="91425" tIns="91425" rIns="91425" bIns="91425" anchor="t" anchorCtr="0">
            <a:noAutofit/>
          </a:bodyPr>
          <a:lstStyle/>
          <a:p>
            <a:r>
              <a:rPr lang="en"/>
              <a:t>Basic Neuron Model</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229"/>
        <p:cNvGrpSpPr/>
        <p:nvPr/>
      </p:nvGrpSpPr>
      <p:grpSpPr>
        <a:xfrm>
          <a:off x="0" y="0"/>
          <a:ext cx="0" cy="0"/>
          <a:chOff x="0" y="0"/>
          <a:chExt cx="0" cy="0"/>
        </a:xfrm>
      </p:grpSpPr>
      <p:sp>
        <p:nvSpPr>
          <p:cNvPr id="5230" name="Google Shape;5230;p50"/>
          <p:cNvSpPr/>
          <p:nvPr/>
        </p:nvSpPr>
        <p:spPr>
          <a:xfrm>
            <a:off x="2070995" y="238696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5231" name="Google Shape;5231;p50"/>
          <p:cNvCxnSpPr/>
          <p:nvPr/>
        </p:nvCxnSpPr>
        <p:spPr>
          <a:xfrm rot="10800000">
            <a:off x="1356945" y="353460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32" name="Google Shape;5232;p50"/>
          <p:cNvSpPr/>
          <p:nvPr/>
        </p:nvSpPr>
        <p:spPr>
          <a:xfrm>
            <a:off x="1887550" y="304593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33" name="Google Shape;5233;p50"/>
          <p:cNvSpPr/>
          <p:nvPr/>
        </p:nvSpPr>
        <p:spPr>
          <a:xfrm>
            <a:off x="2177534" y="337541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34" name="Google Shape;5234;p50"/>
          <p:cNvSpPr/>
          <p:nvPr/>
        </p:nvSpPr>
        <p:spPr>
          <a:xfrm>
            <a:off x="2254441" y="271644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35" name="Google Shape;5235;p50"/>
          <p:cNvSpPr/>
          <p:nvPr/>
        </p:nvSpPr>
        <p:spPr>
          <a:xfrm>
            <a:off x="2315118" y="342248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36" name="Google Shape;5236;p50"/>
          <p:cNvSpPr/>
          <p:nvPr/>
        </p:nvSpPr>
        <p:spPr>
          <a:xfrm>
            <a:off x="2392025" y="295179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37" name="Google Shape;5237;p50"/>
          <p:cNvSpPr/>
          <p:nvPr/>
        </p:nvSpPr>
        <p:spPr>
          <a:xfrm>
            <a:off x="2208580" y="318714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38" name="Google Shape;5238;p50"/>
          <p:cNvSpPr/>
          <p:nvPr/>
        </p:nvSpPr>
        <p:spPr>
          <a:xfrm>
            <a:off x="2116857" y="299886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39" name="Google Shape;5239;p50"/>
          <p:cNvSpPr/>
          <p:nvPr/>
        </p:nvSpPr>
        <p:spPr>
          <a:xfrm>
            <a:off x="2896500" y="153971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40" name="Google Shape;5240;p50"/>
          <p:cNvSpPr/>
          <p:nvPr/>
        </p:nvSpPr>
        <p:spPr>
          <a:xfrm>
            <a:off x="2346164" y="276351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41" name="Google Shape;5241;p50"/>
          <p:cNvSpPr/>
          <p:nvPr/>
        </p:nvSpPr>
        <p:spPr>
          <a:xfrm>
            <a:off x="3125807" y="168092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42" name="Google Shape;5242;p50"/>
          <p:cNvSpPr/>
          <p:nvPr/>
        </p:nvSpPr>
        <p:spPr>
          <a:xfrm>
            <a:off x="3247868" y="215161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43" name="Google Shape;5243;p50"/>
          <p:cNvSpPr/>
          <p:nvPr/>
        </p:nvSpPr>
        <p:spPr>
          <a:xfrm>
            <a:off x="2483748" y="248110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44" name="Google Shape;5244;p50"/>
          <p:cNvSpPr/>
          <p:nvPr/>
        </p:nvSpPr>
        <p:spPr>
          <a:xfrm>
            <a:off x="2529609" y="186919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45" name="Google Shape;5245;p50"/>
          <p:cNvSpPr/>
          <p:nvPr/>
        </p:nvSpPr>
        <p:spPr>
          <a:xfrm>
            <a:off x="2804777" y="219868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46" name="Google Shape;5246;p50"/>
          <p:cNvSpPr/>
          <p:nvPr/>
        </p:nvSpPr>
        <p:spPr>
          <a:xfrm>
            <a:off x="2758916" y="328127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47" name="Google Shape;5247;p50"/>
          <p:cNvSpPr/>
          <p:nvPr/>
        </p:nvSpPr>
        <p:spPr>
          <a:xfrm>
            <a:off x="2942361" y="243403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48" name="Google Shape;5248;p50"/>
          <p:cNvSpPr/>
          <p:nvPr/>
        </p:nvSpPr>
        <p:spPr>
          <a:xfrm>
            <a:off x="3263391" y="285765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49" name="Google Shape;5249;p50"/>
          <p:cNvSpPr/>
          <p:nvPr/>
        </p:nvSpPr>
        <p:spPr>
          <a:xfrm>
            <a:off x="3187898" y="263580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50" name="Google Shape;5250;p50"/>
          <p:cNvSpPr/>
          <p:nvPr/>
        </p:nvSpPr>
        <p:spPr>
          <a:xfrm>
            <a:off x="2912730" y="287114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51" name="Google Shape;5251;p50"/>
          <p:cNvSpPr/>
          <p:nvPr/>
        </p:nvSpPr>
        <p:spPr>
          <a:xfrm>
            <a:off x="2575470" y="290472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52" name="Google Shape;5252;p50"/>
          <p:cNvSpPr/>
          <p:nvPr/>
        </p:nvSpPr>
        <p:spPr>
          <a:xfrm>
            <a:off x="2850639" y="314007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53" name="Google Shape;5253;p50"/>
          <p:cNvSpPr/>
          <p:nvPr/>
        </p:nvSpPr>
        <p:spPr>
          <a:xfrm>
            <a:off x="3722005" y="182213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54" name="Google Shape;5254;p50"/>
          <p:cNvSpPr/>
          <p:nvPr/>
        </p:nvSpPr>
        <p:spPr>
          <a:xfrm>
            <a:off x="3630282" y="252816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55" name="Google Shape;5255;p50"/>
          <p:cNvSpPr/>
          <p:nvPr/>
        </p:nvSpPr>
        <p:spPr>
          <a:xfrm>
            <a:off x="3859589" y="191626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56" name="Google Shape;5256;p50"/>
          <p:cNvSpPr/>
          <p:nvPr/>
        </p:nvSpPr>
        <p:spPr>
          <a:xfrm>
            <a:off x="3905450" y="201040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57" name="Google Shape;5257;p50"/>
          <p:cNvSpPr/>
          <p:nvPr/>
        </p:nvSpPr>
        <p:spPr>
          <a:xfrm>
            <a:off x="3767866" y="210454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58" name="Google Shape;5258;p50"/>
          <p:cNvSpPr/>
          <p:nvPr/>
        </p:nvSpPr>
        <p:spPr>
          <a:xfrm>
            <a:off x="3676143" y="196333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59" name="Google Shape;5259;p50"/>
          <p:cNvSpPr/>
          <p:nvPr/>
        </p:nvSpPr>
        <p:spPr>
          <a:xfrm>
            <a:off x="3813727" y="205747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60" name="Google Shape;5260;p50"/>
          <p:cNvSpPr/>
          <p:nvPr/>
        </p:nvSpPr>
        <p:spPr>
          <a:xfrm>
            <a:off x="2713055" y="158678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61" name="Google Shape;5261;p50"/>
          <p:cNvSpPr/>
          <p:nvPr/>
        </p:nvSpPr>
        <p:spPr>
          <a:xfrm>
            <a:off x="2300302" y="281058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62" name="Google Shape;5262;p50"/>
          <p:cNvSpPr/>
          <p:nvPr/>
        </p:nvSpPr>
        <p:spPr>
          <a:xfrm>
            <a:off x="2988223" y="172799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63" name="Google Shape;5263;p50"/>
          <p:cNvSpPr/>
          <p:nvPr/>
        </p:nvSpPr>
        <p:spPr>
          <a:xfrm>
            <a:off x="2621332" y="323420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64" name="Google Shape;5264;p50"/>
          <p:cNvSpPr/>
          <p:nvPr/>
        </p:nvSpPr>
        <p:spPr>
          <a:xfrm>
            <a:off x="3034084" y="224575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65" name="Google Shape;5265;p50"/>
          <p:cNvSpPr/>
          <p:nvPr/>
        </p:nvSpPr>
        <p:spPr>
          <a:xfrm>
            <a:off x="2437886" y="257523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66" name="Google Shape;5266;p50"/>
          <p:cNvSpPr/>
          <p:nvPr/>
        </p:nvSpPr>
        <p:spPr>
          <a:xfrm>
            <a:off x="2667193" y="229282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67" name="Google Shape;5267;p50"/>
          <p:cNvSpPr/>
          <p:nvPr/>
        </p:nvSpPr>
        <p:spPr>
          <a:xfrm>
            <a:off x="3309252" y="149264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68" name="Google Shape;5268;p50"/>
          <p:cNvSpPr/>
          <p:nvPr/>
        </p:nvSpPr>
        <p:spPr>
          <a:xfrm>
            <a:off x="3355114" y="262230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69" name="Google Shape;5269;p50"/>
          <p:cNvSpPr/>
          <p:nvPr/>
        </p:nvSpPr>
        <p:spPr>
          <a:xfrm>
            <a:off x="3584420" y="163385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70" name="Google Shape;5270;p50"/>
          <p:cNvSpPr/>
          <p:nvPr/>
        </p:nvSpPr>
        <p:spPr>
          <a:xfrm>
            <a:off x="3538559" y="233989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71" name="Google Shape;5271;p50"/>
          <p:cNvSpPr/>
          <p:nvPr/>
        </p:nvSpPr>
        <p:spPr>
          <a:xfrm>
            <a:off x="3079945" y="144557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72" name="Google Shape;5272;p50"/>
          <p:cNvSpPr/>
          <p:nvPr/>
        </p:nvSpPr>
        <p:spPr>
          <a:xfrm>
            <a:off x="3446836" y="177506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73" name="Google Shape;5273;p50"/>
          <p:cNvSpPr/>
          <p:nvPr/>
        </p:nvSpPr>
        <p:spPr>
          <a:xfrm>
            <a:off x="3400975" y="266937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74" name="Google Shape;5274;p50"/>
          <p:cNvSpPr txBox="1"/>
          <p:nvPr/>
        </p:nvSpPr>
        <p:spPr>
          <a:xfrm>
            <a:off x="2808825" y="36108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275" name="Google Shape;5275;p50"/>
          <p:cNvSpPr txBox="1"/>
          <p:nvPr/>
        </p:nvSpPr>
        <p:spPr>
          <a:xfrm rot="-5400000">
            <a:off x="908800" y="207802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276" name="Google Shape;5276;p50"/>
          <p:cNvCxnSpPr/>
          <p:nvPr/>
        </p:nvCxnSpPr>
        <p:spPr>
          <a:xfrm rot="10800000" flipH="1">
            <a:off x="1658500" y="151145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277" name="Google Shape;5277;p50"/>
          <p:cNvCxnSpPr/>
          <p:nvPr/>
        </p:nvCxnSpPr>
        <p:spPr>
          <a:xfrm rot="10800000" flipH="1">
            <a:off x="1441075" y="126777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278" name="Google Shape;5278;p50"/>
          <p:cNvSpPr/>
          <p:nvPr/>
        </p:nvSpPr>
        <p:spPr>
          <a:xfrm>
            <a:off x="6095070" y="238526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5279" name="Google Shape;5279;p50"/>
          <p:cNvCxnSpPr/>
          <p:nvPr/>
        </p:nvCxnSpPr>
        <p:spPr>
          <a:xfrm rot="10800000">
            <a:off x="5381020" y="353290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280" name="Google Shape;5280;p50"/>
          <p:cNvSpPr/>
          <p:nvPr/>
        </p:nvSpPr>
        <p:spPr>
          <a:xfrm>
            <a:off x="5911625" y="304423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81" name="Google Shape;5281;p50"/>
          <p:cNvSpPr/>
          <p:nvPr/>
        </p:nvSpPr>
        <p:spPr>
          <a:xfrm>
            <a:off x="6201609" y="337371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82" name="Google Shape;5282;p50"/>
          <p:cNvSpPr/>
          <p:nvPr/>
        </p:nvSpPr>
        <p:spPr>
          <a:xfrm>
            <a:off x="6278516" y="271474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83" name="Google Shape;5283;p50"/>
          <p:cNvSpPr/>
          <p:nvPr/>
        </p:nvSpPr>
        <p:spPr>
          <a:xfrm>
            <a:off x="6339193" y="342078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84" name="Google Shape;5284;p50"/>
          <p:cNvSpPr/>
          <p:nvPr/>
        </p:nvSpPr>
        <p:spPr>
          <a:xfrm>
            <a:off x="6416100" y="295009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85" name="Google Shape;5285;p50"/>
          <p:cNvSpPr/>
          <p:nvPr/>
        </p:nvSpPr>
        <p:spPr>
          <a:xfrm>
            <a:off x="6232655" y="318544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86" name="Google Shape;5286;p50"/>
          <p:cNvSpPr/>
          <p:nvPr/>
        </p:nvSpPr>
        <p:spPr>
          <a:xfrm>
            <a:off x="6140932" y="299716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87" name="Google Shape;5287;p50"/>
          <p:cNvSpPr/>
          <p:nvPr/>
        </p:nvSpPr>
        <p:spPr>
          <a:xfrm>
            <a:off x="6920575" y="153801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88" name="Google Shape;5288;p50"/>
          <p:cNvSpPr/>
          <p:nvPr/>
        </p:nvSpPr>
        <p:spPr>
          <a:xfrm>
            <a:off x="6370239" y="276181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89" name="Google Shape;5289;p50"/>
          <p:cNvSpPr/>
          <p:nvPr/>
        </p:nvSpPr>
        <p:spPr>
          <a:xfrm>
            <a:off x="7149882" y="167922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90" name="Google Shape;5290;p50"/>
          <p:cNvSpPr/>
          <p:nvPr/>
        </p:nvSpPr>
        <p:spPr>
          <a:xfrm>
            <a:off x="7271943" y="214991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91" name="Google Shape;5291;p50"/>
          <p:cNvSpPr/>
          <p:nvPr/>
        </p:nvSpPr>
        <p:spPr>
          <a:xfrm>
            <a:off x="6507823" y="247940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92" name="Google Shape;5292;p50"/>
          <p:cNvSpPr/>
          <p:nvPr/>
        </p:nvSpPr>
        <p:spPr>
          <a:xfrm>
            <a:off x="6553684" y="186749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93" name="Google Shape;5293;p50"/>
          <p:cNvSpPr/>
          <p:nvPr/>
        </p:nvSpPr>
        <p:spPr>
          <a:xfrm>
            <a:off x="6828852" y="219698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94" name="Google Shape;5294;p50"/>
          <p:cNvSpPr/>
          <p:nvPr/>
        </p:nvSpPr>
        <p:spPr>
          <a:xfrm>
            <a:off x="6782991" y="327957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95" name="Google Shape;5295;p50"/>
          <p:cNvSpPr/>
          <p:nvPr/>
        </p:nvSpPr>
        <p:spPr>
          <a:xfrm>
            <a:off x="6966436" y="243233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96" name="Google Shape;5296;p50"/>
          <p:cNvSpPr/>
          <p:nvPr/>
        </p:nvSpPr>
        <p:spPr>
          <a:xfrm>
            <a:off x="7287466" y="285595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97" name="Google Shape;5297;p50"/>
          <p:cNvSpPr/>
          <p:nvPr/>
        </p:nvSpPr>
        <p:spPr>
          <a:xfrm>
            <a:off x="7211973" y="263410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98" name="Google Shape;5298;p50"/>
          <p:cNvSpPr/>
          <p:nvPr/>
        </p:nvSpPr>
        <p:spPr>
          <a:xfrm>
            <a:off x="6936805" y="286944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299" name="Google Shape;5299;p50"/>
          <p:cNvSpPr/>
          <p:nvPr/>
        </p:nvSpPr>
        <p:spPr>
          <a:xfrm>
            <a:off x="6599545" y="290302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00" name="Google Shape;5300;p50"/>
          <p:cNvSpPr/>
          <p:nvPr/>
        </p:nvSpPr>
        <p:spPr>
          <a:xfrm>
            <a:off x="6874714" y="313837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01" name="Google Shape;5301;p50"/>
          <p:cNvSpPr/>
          <p:nvPr/>
        </p:nvSpPr>
        <p:spPr>
          <a:xfrm>
            <a:off x="7746080" y="182043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02" name="Google Shape;5302;p50"/>
          <p:cNvSpPr/>
          <p:nvPr/>
        </p:nvSpPr>
        <p:spPr>
          <a:xfrm>
            <a:off x="7654357" y="252646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03" name="Google Shape;5303;p50"/>
          <p:cNvSpPr/>
          <p:nvPr/>
        </p:nvSpPr>
        <p:spPr>
          <a:xfrm>
            <a:off x="7883664" y="191456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04" name="Google Shape;5304;p50"/>
          <p:cNvSpPr/>
          <p:nvPr/>
        </p:nvSpPr>
        <p:spPr>
          <a:xfrm>
            <a:off x="7929525" y="200870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05" name="Google Shape;5305;p50"/>
          <p:cNvSpPr/>
          <p:nvPr/>
        </p:nvSpPr>
        <p:spPr>
          <a:xfrm>
            <a:off x="7791941" y="210284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06" name="Google Shape;5306;p50"/>
          <p:cNvSpPr/>
          <p:nvPr/>
        </p:nvSpPr>
        <p:spPr>
          <a:xfrm>
            <a:off x="7700218" y="196163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07" name="Google Shape;5307;p50"/>
          <p:cNvSpPr/>
          <p:nvPr/>
        </p:nvSpPr>
        <p:spPr>
          <a:xfrm>
            <a:off x="7837802" y="2055776"/>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08" name="Google Shape;5308;p50"/>
          <p:cNvSpPr/>
          <p:nvPr/>
        </p:nvSpPr>
        <p:spPr>
          <a:xfrm>
            <a:off x="6737130" y="158508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09" name="Google Shape;5309;p50"/>
          <p:cNvSpPr/>
          <p:nvPr/>
        </p:nvSpPr>
        <p:spPr>
          <a:xfrm>
            <a:off x="6324377" y="280888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10" name="Google Shape;5310;p50"/>
          <p:cNvSpPr/>
          <p:nvPr/>
        </p:nvSpPr>
        <p:spPr>
          <a:xfrm>
            <a:off x="7012298" y="1726291"/>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11" name="Google Shape;5311;p50"/>
          <p:cNvSpPr/>
          <p:nvPr/>
        </p:nvSpPr>
        <p:spPr>
          <a:xfrm>
            <a:off x="6645407" y="323250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12" name="Google Shape;5312;p50"/>
          <p:cNvSpPr/>
          <p:nvPr/>
        </p:nvSpPr>
        <p:spPr>
          <a:xfrm>
            <a:off x="7058159" y="224405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13" name="Google Shape;5313;p50"/>
          <p:cNvSpPr/>
          <p:nvPr/>
        </p:nvSpPr>
        <p:spPr>
          <a:xfrm>
            <a:off x="6461961" y="2573539"/>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14" name="Google Shape;5314;p50"/>
          <p:cNvSpPr/>
          <p:nvPr/>
        </p:nvSpPr>
        <p:spPr>
          <a:xfrm>
            <a:off x="6691268" y="2291123"/>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15" name="Google Shape;5315;p50"/>
          <p:cNvSpPr/>
          <p:nvPr/>
        </p:nvSpPr>
        <p:spPr>
          <a:xfrm>
            <a:off x="7333327" y="1490944"/>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16" name="Google Shape;5316;p50"/>
          <p:cNvSpPr/>
          <p:nvPr/>
        </p:nvSpPr>
        <p:spPr>
          <a:xfrm>
            <a:off x="7379189" y="2620608"/>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17" name="Google Shape;5317;p50"/>
          <p:cNvSpPr/>
          <p:nvPr/>
        </p:nvSpPr>
        <p:spPr>
          <a:xfrm>
            <a:off x="7608495" y="163215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18" name="Google Shape;5318;p50"/>
          <p:cNvSpPr/>
          <p:nvPr/>
        </p:nvSpPr>
        <p:spPr>
          <a:xfrm>
            <a:off x="7562634" y="2338192"/>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19" name="Google Shape;5319;p50"/>
          <p:cNvSpPr/>
          <p:nvPr/>
        </p:nvSpPr>
        <p:spPr>
          <a:xfrm>
            <a:off x="7104020" y="1443875"/>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20" name="Google Shape;5320;p50"/>
          <p:cNvSpPr/>
          <p:nvPr/>
        </p:nvSpPr>
        <p:spPr>
          <a:xfrm>
            <a:off x="7470911" y="1773360"/>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21" name="Google Shape;5321;p50"/>
          <p:cNvSpPr/>
          <p:nvPr/>
        </p:nvSpPr>
        <p:spPr>
          <a:xfrm>
            <a:off x="7425050" y="2667677"/>
            <a:ext cx="60600" cy="759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22" name="Google Shape;5322;p50"/>
          <p:cNvSpPr txBox="1"/>
          <p:nvPr/>
        </p:nvSpPr>
        <p:spPr>
          <a:xfrm>
            <a:off x="6832900" y="3609100"/>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Size</a:t>
            </a:r>
            <a:endParaRPr sz="1200">
              <a:latin typeface="Consolas"/>
              <a:ea typeface="Consolas"/>
              <a:cs typeface="Consolas"/>
              <a:sym typeface="Consolas"/>
            </a:endParaRPr>
          </a:p>
        </p:txBody>
      </p:sp>
      <p:sp>
        <p:nvSpPr>
          <p:cNvPr id="5323" name="Google Shape;5323;p50"/>
          <p:cNvSpPr txBox="1"/>
          <p:nvPr/>
        </p:nvSpPr>
        <p:spPr>
          <a:xfrm rot="-5400000">
            <a:off x="4932875" y="2076325"/>
            <a:ext cx="571800" cy="3531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a:t>
            </a:r>
            <a:endParaRPr sz="1200">
              <a:latin typeface="Consolas"/>
              <a:ea typeface="Consolas"/>
              <a:cs typeface="Consolas"/>
              <a:sym typeface="Consolas"/>
            </a:endParaRPr>
          </a:p>
        </p:txBody>
      </p:sp>
      <p:cxnSp>
        <p:nvCxnSpPr>
          <p:cNvPr id="5324" name="Google Shape;5324;p50"/>
          <p:cNvCxnSpPr/>
          <p:nvPr/>
        </p:nvCxnSpPr>
        <p:spPr>
          <a:xfrm rot="10800000" flipH="1">
            <a:off x="5834975" y="1509750"/>
            <a:ext cx="2340600" cy="1984800"/>
          </a:xfrm>
          <a:prstGeom prst="straightConnector1">
            <a:avLst/>
          </a:prstGeom>
          <a:noFill/>
          <a:ln w="19050" cap="flat" cmpd="sng">
            <a:solidFill>
              <a:srgbClr val="FF0000"/>
            </a:solidFill>
            <a:prstDash val="solid"/>
            <a:round/>
            <a:headEnd type="none" w="med" len="med"/>
            <a:tailEnd type="none" w="med" len="med"/>
          </a:ln>
        </p:spPr>
      </p:cxnSp>
      <p:cxnSp>
        <p:nvCxnSpPr>
          <p:cNvPr id="5325" name="Google Shape;5325;p50"/>
          <p:cNvCxnSpPr/>
          <p:nvPr/>
        </p:nvCxnSpPr>
        <p:spPr>
          <a:xfrm rot="10800000" flipH="1">
            <a:off x="5465150" y="1266075"/>
            <a:ext cx="7500" cy="2386200"/>
          </a:xfrm>
          <a:prstGeom prst="straightConnector1">
            <a:avLst/>
          </a:prstGeom>
          <a:noFill/>
          <a:ln w="9525" cap="flat" cmpd="sng">
            <a:solidFill>
              <a:schemeClr val="dk2"/>
            </a:solidFill>
            <a:prstDash val="solid"/>
            <a:round/>
            <a:headEnd type="none" w="med" len="med"/>
            <a:tailEnd type="triangle" w="med" len="med"/>
          </a:ln>
        </p:spPr>
      </p:cxnSp>
      <p:cxnSp>
        <p:nvCxnSpPr>
          <p:cNvPr id="5326" name="Google Shape;5326;p50"/>
          <p:cNvCxnSpPr/>
          <p:nvPr/>
        </p:nvCxnSpPr>
        <p:spPr>
          <a:xfrm>
            <a:off x="5477875" y="3493200"/>
            <a:ext cx="356100" cy="0"/>
          </a:xfrm>
          <a:prstGeom prst="straightConnector1">
            <a:avLst/>
          </a:prstGeom>
          <a:noFill/>
          <a:ln w="19050" cap="flat" cmpd="sng">
            <a:solidFill>
              <a:srgbClr val="FF0000"/>
            </a:solidFill>
            <a:prstDash val="solid"/>
            <a:round/>
            <a:headEnd type="none" w="med" len="med"/>
            <a:tailEnd type="none" w="med" len="med"/>
          </a:ln>
        </p:spPr>
      </p:cxnSp>
      <p:sp>
        <p:nvSpPr>
          <p:cNvPr id="5327" name="Google Shape;5327;p50"/>
          <p:cNvSpPr txBox="1"/>
          <p:nvPr/>
        </p:nvSpPr>
        <p:spPr>
          <a:xfrm>
            <a:off x="1553800" y="889300"/>
            <a:ext cx="1461900" cy="507600"/>
          </a:xfrm>
          <a:prstGeom prst="rect">
            <a:avLst/>
          </a:prstGeom>
          <a:noFill/>
          <a:ln>
            <a:noFill/>
          </a:ln>
        </p:spPr>
        <p:txBody>
          <a:bodyPr spcFirstLastPara="1" wrap="square" lIns="91425" tIns="91425" rIns="91425" bIns="91425" anchor="t" anchorCtr="0">
            <a:noAutofit/>
          </a:bodyPr>
          <a:lstStyle/>
          <a:p>
            <a:r>
              <a:rPr lang="en"/>
              <a:t>Linear regression</a:t>
            </a:r>
            <a:endParaRPr/>
          </a:p>
        </p:txBody>
      </p:sp>
      <p:sp>
        <p:nvSpPr>
          <p:cNvPr id="5328" name="Google Shape;5328;p50"/>
          <p:cNvSpPr txBox="1"/>
          <p:nvPr/>
        </p:nvSpPr>
        <p:spPr>
          <a:xfrm>
            <a:off x="5850575" y="887600"/>
            <a:ext cx="916500" cy="507600"/>
          </a:xfrm>
          <a:prstGeom prst="rect">
            <a:avLst/>
          </a:prstGeom>
          <a:noFill/>
          <a:ln>
            <a:noFill/>
          </a:ln>
        </p:spPr>
        <p:txBody>
          <a:bodyPr spcFirstLastPara="1" wrap="square" lIns="91425" tIns="91425" rIns="91425" bIns="91425" anchor="t" anchorCtr="0">
            <a:noAutofit/>
          </a:bodyPr>
          <a:lstStyle/>
          <a:p>
            <a:r>
              <a:rPr lang="en"/>
              <a:t>ReLU(x)</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5332"/>
        <p:cNvGrpSpPr/>
        <p:nvPr/>
      </p:nvGrpSpPr>
      <p:grpSpPr>
        <a:xfrm>
          <a:off x="0" y="0"/>
          <a:ext cx="0" cy="0"/>
          <a:chOff x="0" y="0"/>
          <a:chExt cx="0" cy="0"/>
        </a:xfrm>
      </p:grpSpPr>
      <p:sp>
        <p:nvSpPr>
          <p:cNvPr id="5333" name="Google Shape;5333;p51"/>
          <p:cNvSpPr/>
          <p:nvPr/>
        </p:nvSpPr>
        <p:spPr>
          <a:xfrm>
            <a:off x="427650" y="1229749"/>
            <a:ext cx="398700" cy="3615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Consolas"/>
                <a:ea typeface="Consolas"/>
                <a:cs typeface="Consolas"/>
                <a:sym typeface="Consolas"/>
              </a:rPr>
              <a:t>I</a:t>
            </a:r>
            <a:endParaRPr>
              <a:latin typeface="Consolas"/>
              <a:ea typeface="Consolas"/>
              <a:cs typeface="Consolas"/>
              <a:sym typeface="Consolas"/>
            </a:endParaRPr>
          </a:p>
        </p:txBody>
      </p:sp>
      <p:sp>
        <p:nvSpPr>
          <p:cNvPr id="5334" name="Google Shape;5334;p51"/>
          <p:cNvSpPr/>
          <p:nvPr/>
        </p:nvSpPr>
        <p:spPr>
          <a:xfrm>
            <a:off x="1321375" y="596450"/>
            <a:ext cx="1320600" cy="1628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335" name="Google Shape;5335;p51"/>
          <p:cNvSpPr/>
          <p:nvPr/>
        </p:nvSpPr>
        <p:spPr>
          <a:xfrm>
            <a:off x="418625" y="331477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Consolas"/>
                <a:ea typeface="Consolas"/>
                <a:cs typeface="Consolas"/>
                <a:sym typeface="Consolas"/>
              </a:rPr>
              <a:t>V</a:t>
            </a:r>
            <a:endParaRPr>
              <a:latin typeface="Consolas"/>
              <a:ea typeface="Consolas"/>
              <a:cs typeface="Consolas"/>
              <a:sym typeface="Consolas"/>
            </a:endParaRPr>
          </a:p>
        </p:txBody>
      </p:sp>
      <p:sp>
        <p:nvSpPr>
          <p:cNvPr id="5336" name="Google Shape;5336;p51"/>
          <p:cNvSpPr txBox="1"/>
          <p:nvPr/>
        </p:nvSpPr>
        <p:spPr>
          <a:xfrm>
            <a:off x="236825" y="1726882"/>
            <a:ext cx="762300" cy="323135"/>
          </a:xfrm>
          <a:prstGeom prst="rect">
            <a:avLst/>
          </a:prstGeom>
          <a:noFill/>
          <a:ln>
            <a:noFill/>
          </a:ln>
        </p:spPr>
        <p:txBody>
          <a:bodyPr spcFirstLastPara="1" wrap="square" lIns="91425" tIns="91425" rIns="91425" bIns="91425" anchor="t" anchorCtr="0">
            <a:spAutoFit/>
          </a:bodyPr>
          <a:lstStyle/>
          <a:p>
            <a:r>
              <a:rPr lang="en" sz="900"/>
              <a:t>128*128*1</a:t>
            </a:r>
            <a:endParaRPr sz="900"/>
          </a:p>
        </p:txBody>
      </p:sp>
      <p:sp>
        <p:nvSpPr>
          <p:cNvPr id="5337" name="Google Shape;5337;p51"/>
          <p:cNvSpPr txBox="1"/>
          <p:nvPr/>
        </p:nvSpPr>
        <p:spPr>
          <a:xfrm>
            <a:off x="236825" y="3752582"/>
            <a:ext cx="762300" cy="323135"/>
          </a:xfrm>
          <a:prstGeom prst="rect">
            <a:avLst/>
          </a:prstGeom>
          <a:noFill/>
          <a:ln>
            <a:noFill/>
          </a:ln>
        </p:spPr>
        <p:txBody>
          <a:bodyPr spcFirstLastPara="1" wrap="square" lIns="91425" tIns="91425" rIns="91425" bIns="91425" anchor="t" anchorCtr="0">
            <a:spAutoFit/>
          </a:bodyPr>
          <a:lstStyle/>
          <a:p>
            <a:r>
              <a:rPr lang="en" sz="900"/>
              <a:t>128*128*1</a:t>
            </a:r>
            <a:endParaRPr sz="900"/>
          </a:p>
        </p:txBody>
      </p:sp>
      <p:sp>
        <p:nvSpPr>
          <p:cNvPr id="5338" name="Google Shape;5338;p51"/>
          <p:cNvSpPr/>
          <p:nvPr/>
        </p:nvSpPr>
        <p:spPr>
          <a:xfrm rot="7778">
            <a:off x="1395117" y="108172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r>
              <a:rPr lang="en" sz="800">
                <a:latin typeface="Times New Roman"/>
                <a:ea typeface="Times New Roman"/>
                <a:cs typeface="Times New Roman"/>
                <a:sym typeface="Times New Roman"/>
              </a:rPr>
              <a:t>1</a:t>
            </a:r>
            <a:endParaRPr sz="800">
              <a:latin typeface="Times New Roman"/>
              <a:ea typeface="Times New Roman"/>
              <a:cs typeface="Times New Roman"/>
              <a:sym typeface="Times New Roman"/>
            </a:endParaRPr>
          </a:p>
        </p:txBody>
      </p:sp>
      <p:sp>
        <p:nvSpPr>
          <p:cNvPr id="5339" name="Google Shape;5339;p51"/>
          <p:cNvSpPr/>
          <p:nvPr/>
        </p:nvSpPr>
        <p:spPr>
          <a:xfrm rot="7778">
            <a:off x="1817642" y="108154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r>
              <a:rPr lang="en" sz="800">
                <a:latin typeface="Times New Roman"/>
                <a:ea typeface="Times New Roman"/>
                <a:cs typeface="Times New Roman"/>
                <a:sym typeface="Times New Roman"/>
              </a:rPr>
              <a:t>2</a:t>
            </a:r>
            <a:endParaRPr sz="800">
              <a:latin typeface="Times New Roman"/>
              <a:ea typeface="Times New Roman"/>
              <a:cs typeface="Times New Roman"/>
              <a:sym typeface="Times New Roman"/>
            </a:endParaRPr>
          </a:p>
        </p:txBody>
      </p:sp>
      <p:sp>
        <p:nvSpPr>
          <p:cNvPr id="5340" name="Google Shape;5340;p51"/>
          <p:cNvSpPr/>
          <p:nvPr/>
        </p:nvSpPr>
        <p:spPr>
          <a:xfrm rot="7778">
            <a:off x="2240167" y="151974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r>
              <a:rPr lang="en" sz="800">
                <a:latin typeface="Times New Roman"/>
                <a:ea typeface="Times New Roman"/>
                <a:cs typeface="Times New Roman"/>
                <a:sym typeface="Times New Roman"/>
              </a:rPr>
              <a:t>4</a:t>
            </a:r>
            <a:endParaRPr sz="800">
              <a:latin typeface="Times New Roman"/>
              <a:ea typeface="Times New Roman"/>
              <a:cs typeface="Times New Roman"/>
              <a:sym typeface="Times New Roman"/>
            </a:endParaRPr>
          </a:p>
        </p:txBody>
      </p:sp>
      <p:sp>
        <p:nvSpPr>
          <p:cNvPr id="5341" name="Google Shape;5341;p51"/>
          <p:cNvSpPr/>
          <p:nvPr/>
        </p:nvSpPr>
        <p:spPr>
          <a:xfrm rot="7778">
            <a:off x="2266067" y="70244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r>
              <a:rPr lang="en" sz="800">
                <a:latin typeface="Times New Roman"/>
                <a:ea typeface="Times New Roman"/>
                <a:cs typeface="Times New Roman"/>
                <a:sym typeface="Times New Roman"/>
              </a:rPr>
              <a:t>3</a:t>
            </a:r>
            <a:endParaRPr sz="800">
              <a:latin typeface="Times New Roman"/>
              <a:ea typeface="Times New Roman"/>
              <a:cs typeface="Times New Roman"/>
              <a:sym typeface="Times New Roman"/>
            </a:endParaRPr>
          </a:p>
        </p:txBody>
      </p:sp>
      <p:sp>
        <p:nvSpPr>
          <p:cNvPr id="5342" name="Google Shape;5342;p51"/>
          <p:cNvSpPr/>
          <p:nvPr/>
        </p:nvSpPr>
        <p:spPr>
          <a:xfrm>
            <a:off x="2906188" y="75590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43" name="Google Shape;5343;p51"/>
          <p:cNvSpPr/>
          <p:nvPr/>
        </p:nvSpPr>
        <p:spPr>
          <a:xfrm>
            <a:off x="2901325" y="1553600"/>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44" name="Google Shape;5344;p51"/>
          <p:cNvSpPr/>
          <p:nvPr/>
        </p:nvSpPr>
        <p:spPr>
          <a:xfrm>
            <a:off x="3998663" y="1027263"/>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45" name="Google Shape;5345;p51"/>
          <p:cNvSpPr/>
          <p:nvPr/>
        </p:nvSpPr>
        <p:spPr>
          <a:xfrm>
            <a:off x="3682988" y="1346138"/>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46" name="Google Shape;5346;p51"/>
          <p:cNvSpPr/>
          <p:nvPr/>
        </p:nvSpPr>
        <p:spPr>
          <a:xfrm>
            <a:off x="4742750" y="596450"/>
            <a:ext cx="1221600" cy="1628100"/>
          </a:xfrm>
          <a:prstGeom prst="rect">
            <a:avLst/>
          </a:prstGeom>
          <a:solidFill>
            <a:srgbClr val="EE787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a:p>
        </p:txBody>
      </p:sp>
      <p:sp>
        <p:nvSpPr>
          <p:cNvPr id="5347" name="Google Shape;5347;p51"/>
          <p:cNvSpPr/>
          <p:nvPr/>
        </p:nvSpPr>
        <p:spPr>
          <a:xfrm rot="7778">
            <a:off x="4810703" y="1086373"/>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r>
              <a:rPr lang="en" sz="800">
                <a:latin typeface="Times New Roman"/>
                <a:ea typeface="Times New Roman"/>
                <a:cs typeface="Times New Roman"/>
                <a:sym typeface="Times New Roman"/>
              </a:rPr>
              <a:t>5</a:t>
            </a:r>
            <a:endParaRPr sz="800">
              <a:latin typeface="Times New Roman"/>
              <a:ea typeface="Times New Roman"/>
              <a:cs typeface="Times New Roman"/>
              <a:sym typeface="Times New Roman"/>
            </a:endParaRPr>
          </a:p>
        </p:txBody>
      </p:sp>
      <p:sp>
        <p:nvSpPr>
          <p:cNvPr id="5348" name="Google Shape;5348;p51"/>
          <p:cNvSpPr/>
          <p:nvPr/>
        </p:nvSpPr>
        <p:spPr>
          <a:xfrm rot="7778">
            <a:off x="5218341" y="108154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r>
              <a:rPr lang="en" sz="800">
                <a:latin typeface="Times New Roman"/>
                <a:ea typeface="Times New Roman"/>
                <a:cs typeface="Times New Roman"/>
                <a:sym typeface="Times New Roman"/>
              </a:rPr>
              <a:t>6</a:t>
            </a:r>
            <a:endParaRPr sz="800">
              <a:latin typeface="Times New Roman"/>
              <a:ea typeface="Times New Roman"/>
              <a:cs typeface="Times New Roman"/>
              <a:sym typeface="Times New Roman"/>
            </a:endParaRPr>
          </a:p>
        </p:txBody>
      </p:sp>
      <p:sp>
        <p:nvSpPr>
          <p:cNvPr id="5349" name="Google Shape;5349;p51"/>
          <p:cNvSpPr/>
          <p:nvPr/>
        </p:nvSpPr>
        <p:spPr>
          <a:xfrm rot="7778">
            <a:off x="5625953" y="1081548"/>
            <a:ext cx="265201" cy="657900"/>
          </a:xfrm>
          <a:prstGeom prst="rect">
            <a:avLst/>
          </a:prstGeom>
          <a:solidFill>
            <a:srgbClr val="FFFF00"/>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r>
              <a:rPr lang="en" sz="800">
                <a:latin typeface="Times New Roman"/>
                <a:ea typeface="Times New Roman"/>
                <a:cs typeface="Times New Roman"/>
                <a:sym typeface="Times New Roman"/>
              </a:rPr>
              <a:t>CONV</a:t>
            </a:r>
            <a:endParaRPr sz="800">
              <a:latin typeface="Times New Roman"/>
              <a:ea typeface="Times New Roman"/>
              <a:cs typeface="Times New Roman"/>
              <a:sym typeface="Times New Roman"/>
            </a:endParaRPr>
          </a:p>
          <a:p>
            <a:r>
              <a:rPr lang="en" sz="800">
                <a:latin typeface="Times New Roman"/>
                <a:ea typeface="Times New Roman"/>
                <a:cs typeface="Times New Roman"/>
                <a:sym typeface="Times New Roman"/>
              </a:rPr>
              <a:t>7</a:t>
            </a:r>
            <a:endParaRPr sz="800">
              <a:latin typeface="Times New Roman"/>
              <a:ea typeface="Times New Roman"/>
              <a:cs typeface="Times New Roman"/>
              <a:sym typeface="Times New Roman"/>
            </a:endParaRPr>
          </a:p>
        </p:txBody>
      </p:sp>
      <p:sp>
        <p:nvSpPr>
          <p:cNvPr id="5350" name="Google Shape;5350;p51"/>
          <p:cNvSpPr/>
          <p:nvPr/>
        </p:nvSpPr>
        <p:spPr>
          <a:xfrm>
            <a:off x="6329650" y="1234575"/>
            <a:ext cx="495000" cy="361500"/>
          </a:xfrm>
          <a:prstGeom prst="rect">
            <a:avLst/>
          </a:prstGeom>
          <a:solidFill>
            <a:srgbClr val="D9D9D9"/>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Consolas"/>
                <a:ea typeface="Consolas"/>
                <a:cs typeface="Consolas"/>
                <a:sym typeface="Consolas"/>
              </a:rPr>
              <a:t>I1</a:t>
            </a:r>
            <a:endParaRPr>
              <a:latin typeface="Consolas"/>
              <a:ea typeface="Consolas"/>
              <a:cs typeface="Consolas"/>
              <a:sym typeface="Consolas"/>
            </a:endParaRPr>
          </a:p>
        </p:txBody>
      </p:sp>
      <p:sp>
        <p:nvSpPr>
          <p:cNvPr id="5351" name="Google Shape;5351;p51"/>
          <p:cNvSpPr txBox="1"/>
          <p:nvPr/>
        </p:nvSpPr>
        <p:spPr>
          <a:xfrm>
            <a:off x="6198275" y="1615857"/>
            <a:ext cx="762300" cy="323135"/>
          </a:xfrm>
          <a:prstGeom prst="rect">
            <a:avLst/>
          </a:prstGeom>
          <a:noFill/>
          <a:ln>
            <a:noFill/>
          </a:ln>
        </p:spPr>
        <p:txBody>
          <a:bodyPr spcFirstLastPara="1" wrap="square" lIns="91425" tIns="91425" rIns="91425" bIns="91425" anchor="t" anchorCtr="0">
            <a:spAutoFit/>
          </a:bodyPr>
          <a:lstStyle/>
          <a:p>
            <a:r>
              <a:rPr lang="en" sz="900"/>
              <a:t>128*128*1</a:t>
            </a:r>
            <a:endParaRPr sz="900"/>
          </a:p>
        </p:txBody>
      </p:sp>
      <p:cxnSp>
        <p:nvCxnSpPr>
          <p:cNvPr id="5352" name="Google Shape;5352;p51"/>
          <p:cNvCxnSpPr>
            <a:stCxn id="5333" idx="3"/>
            <a:endCxn id="5334" idx="1"/>
          </p:cNvCxnSpPr>
          <p:nvPr/>
        </p:nvCxnSpPr>
        <p:spPr>
          <a:xfrm>
            <a:off x="826350" y="1410499"/>
            <a:ext cx="495000" cy="0"/>
          </a:xfrm>
          <a:prstGeom prst="straightConnector1">
            <a:avLst/>
          </a:prstGeom>
          <a:noFill/>
          <a:ln w="9525" cap="flat" cmpd="sng">
            <a:solidFill>
              <a:schemeClr val="dk2"/>
            </a:solidFill>
            <a:prstDash val="solid"/>
            <a:round/>
            <a:headEnd type="none" w="med" len="med"/>
            <a:tailEnd type="none" w="med" len="med"/>
          </a:ln>
        </p:spPr>
      </p:cxnSp>
      <p:cxnSp>
        <p:nvCxnSpPr>
          <p:cNvPr id="5353" name="Google Shape;5353;p51"/>
          <p:cNvCxnSpPr>
            <a:stCxn id="5338" idx="3"/>
            <a:endCxn id="5339" idx="1"/>
          </p:cNvCxnSpPr>
          <p:nvPr/>
        </p:nvCxnSpPr>
        <p:spPr>
          <a:xfrm rot="10800000" flipH="1">
            <a:off x="1660305" y="1410073"/>
            <a:ext cx="157200" cy="900"/>
          </a:xfrm>
          <a:prstGeom prst="straightConnector1">
            <a:avLst/>
          </a:prstGeom>
          <a:noFill/>
          <a:ln w="9525" cap="flat" cmpd="sng">
            <a:solidFill>
              <a:schemeClr val="dk2"/>
            </a:solidFill>
            <a:prstDash val="solid"/>
            <a:round/>
            <a:headEnd type="none" w="med" len="med"/>
            <a:tailEnd type="none" w="med" len="med"/>
          </a:ln>
        </p:spPr>
      </p:cxnSp>
      <p:cxnSp>
        <p:nvCxnSpPr>
          <p:cNvPr id="5354" name="Google Shape;5354;p51"/>
          <p:cNvCxnSpPr>
            <a:stCxn id="5339" idx="3"/>
            <a:endCxn id="5341" idx="1"/>
          </p:cNvCxnSpPr>
          <p:nvPr/>
        </p:nvCxnSpPr>
        <p:spPr>
          <a:xfrm rot="10800000" flipH="1">
            <a:off x="2082830" y="1030998"/>
            <a:ext cx="183300" cy="379800"/>
          </a:xfrm>
          <a:prstGeom prst="straightConnector1">
            <a:avLst/>
          </a:prstGeom>
          <a:noFill/>
          <a:ln w="9525" cap="flat" cmpd="sng">
            <a:solidFill>
              <a:schemeClr val="dk2"/>
            </a:solidFill>
            <a:prstDash val="solid"/>
            <a:round/>
            <a:headEnd type="none" w="med" len="med"/>
            <a:tailEnd type="triangle" w="med" len="med"/>
          </a:ln>
        </p:spPr>
      </p:cxnSp>
      <p:cxnSp>
        <p:nvCxnSpPr>
          <p:cNvPr id="5355" name="Google Shape;5355;p51"/>
          <p:cNvCxnSpPr>
            <a:stCxn id="5339" idx="3"/>
            <a:endCxn id="5340" idx="1"/>
          </p:cNvCxnSpPr>
          <p:nvPr/>
        </p:nvCxnSpPr>
        <p:spPr>
          <a:xfrm>
            <a:off x="2082830" y="1410798"/>
            <a:ext cx="157200" cy="437700"/>
          </a:xfrm>
          <a:prstGeom prst="straightConnector1">
            <a:avLst/>
          </a:prstGeom>
          <a:noFill/>
          <a:ln w="9525" cap="flat" cmpd="sng">
            <a:solidFill>
              <a:schemeClr val="dk2"/>
            </a:solidFill>
            <a:prstDash val="solid"/>
            <a:round/>
            <a:headEnd type="none" w="med" len="med"/>
            <a:tailEnd type="triangle" w="med" len="med"/>
          </a:ln>
        </p:spPr>
      </p:cxnSp>
      <p:cxnSp>
        <p:nvCxnSpPr>
          <p:cNvPr id="5356" name="Google Shape;5356;p51"/>
          <p:cNvCxnSpPr>
            <a:stCxn id="5341" idx="3"/>
          </p:cNvCxnSpPr>
          <p:nvPr/>
        </p:nvCxnSpPr>
        <p:spPr>
          <a:xfrm>
            <a:off x="2531255" y="1031698"/>
            <a:ext cx="377100" cy="9000"/>
          </a:xfrm>
          <a:prstGeom prst="straightConnector1">
            <a:avLst/>
          </a:prstGeom>
          <a:noFill/>
          <a:ln w="9525" cap="flat" cmpd="sng">
            <a:solidFill>
              <a:schemeClr val="dk2"/>
            </a:solidFill>
            <a:prstDash val="solid"/>
            <a:round/>
            <a:headEnd type="none" w="med" len="med"/>
            <a:tailEnd type="triangle" w="med" len="med"/>
          </a:ln>
        </p:spPr>
      </p:cxnSp>
      <p:cxnSp>
        <p:nvCxnSpPr>
          <p:cNvPr id="5357" name="Google Shape;5357;p51"/>
          <p:cNvCxnSpPr>
            <a:stCxn id="5340" idx="3"/>
          </p:cNvCxnSpPr>
          <p:nvPr/>
        </p:nvCxnSpPr>
        <p:spPr>
          <a:xfrm>
            <a:off x="2505355" y="1848998"/>
            <a:ext cx="381000" cy="5700"/>
          </a:xfrm>
          <a:prstGeom prst="straightConnector1">
            <a:avLst/>
          </a:prstGeom>
          <a:noFill/>
          <a:ln w="9525" cap="flat" cmpd="sng">
            <a:solidFill>
              <a:schemeClr val="dk2"/>
            </a:solidFill>
            <a:prstDash val="solid"/>
            <a:round/>
            <a:headEnd type="none" w="med" len="med"/>
            <a:tailEnd type="triangle" w="med" len="med"/>
          </a:ln>
        </p:spPr>
      </p:cxnSp>
      <p:cxnSp>
        <p:nvCxnSpPr>
          <p:cNvPr id="5358" name="Google Shape;5358;p51"/>
          <p:cNvCxnSpPr>
            <a:stCxn id="5342" idx="5"/>
            <a:endCxn id="5344" idx="0"/>
          </p:cNvCxnSpPr>
          <p:nvPr/>
        </p:nvCxnSpPr>
        <p:spPr>
          <a:xfrm>
            <a:off x="3358588" y="829888"/>
            <a:ext cx="1016100" cy="197400"/>
          </a:xfrm>
          <a:prstGeom prst="curvedConnector2">
            <a:avLst/>
          </a:prstGeom>
          <a:noFill/>
          <a:ln w="9525" cap="flat" cmpd="sng">
            <a:solidFill>
              <a:schemeClr val="dk2"/>
            </a:solidFill>
            <a:prstDash val="solid"/>
            <a:round/>
            <a:headEnd type="none" w="med" len="med"/>
            <a:tailEnd type="none" w="med" len="med"/>
          </a:ln>
        </p:spPr>
      </p:cxnSp>
      <p:cxnSp>
        <p:nvCxnSpPr>
          <p:cNvPr id="5359" name="Google Shape;5359;p51"/>
          <p:cNvCxnSpPr>
            <a:stCxn id="5343" idx="4"/>
            <a:endCxn id="5345" idx="3"/>
          </p:cNvCxnSpPr>
          <p:nvPr/>
        </p:nvCxnSpPr>
        <p:spPr>
          <a:xfrm rot="10800000" flipH="1">
            <a:off x="3054102" y="1793712"/>
            <a:ext cx="705300" cy="133500"/>
          </a:xfrm>
          <a:prstGeom prst="curvedConnector2">
            <a:avLst/>
          </a:prstGeom>
          <a:noFill/>
          <a:ln w="9525" cap="flat" cmpd="sng">
            <a:solidFill>
              <a:schemeClr val="dk2"/>
            </a:solidFill>
            <a:prstDash val="solid"/>
            <a:round/>
            <a:headEnd type="none" w="med" len="med"/>
            <a:tailEnd type="none" w="med" len="med"/>
          </a:ln>
        </p:spPr>
      </p:cxnSp>
      <p:cxnSp>
        <p:nvCxnSpPr>
          <p:cNvPr id="5360" name="Google Shape;5360;p51"/>
          <p:cNvCxnSpPr>
            <a:stCxn id="5345" idx="5"/>
            <a:endCxn id="5346" idx="1"/>
          </p:cNvCxnSpPr>
          <p:nvPr/>
        </p:nvCxnSpPr>
        <p:spPr>
          <a:xfrm rot="10800000" flipH="1">
            <a:off x="4135388" y="1410526"/>
            <a:ext cx="607500" cy="9600"/>
          </a:xfrm>
          <a:prstGeom prst="straightConnector1">
            <a:avLst/>
          </a:prstGeom>
          <a:noFill/>
          <a:ln w="9525" cap="flat" cmpd="sng">
            <a:solidFill>
              <a:schemeClr val="dk2"/>
            </a:solidFill>
            <a:prstDash val="solid"/>
            <a:round/>
            <a:headEnd type="none" w="med" len="med"/>
            <a:tailEnd type="triangle" w="med" len="med"/>
          </a:ln>
        </p:spPr>
      </p:cxnSp>
      <p:cxnSp>
        <p:nvCxnSpPr>
          <p:cNvPr id="5361" name="Google Shape;5361;p51"/>
          <p:cNvCxnSpPr>
            <a:stCxn id="5347" idx="3"/>
            <a:endCxn id="5348" idx="1"/>
          </p:cNvCxnSpPr>
          <p:nvPr/>
        </p:nvCxnSpPr>
        <p:spPr>
          <a:xfrm rot="10800000" flipH="1">
            <a:off x="5075892" y="1410223"/>
            <a:ext cx="142500" cy="5400"/>
          </a:xfrm>
          <a:prstGeom prst="straightConnector1">
            <a:avLst/>
          </a:prstGeom>
          <a:noFill/>
          <a:ln w="9525" cap="flat" cmpd="sng">
            <a:solidFill>
              <a:schemeClr val="dk2"/>
            </a:solidFill>
            <a:prstDash val="solid"/>
            <a:round/>
            <a:headEnd type="none" w="med" len="med"/>
            <a:tailEnd type="triangle" w="med" len="med"/>
          </a:ln>
        </p:spPr>
      </p:cxnSp>
      <p:cxnSp>
        <p:nvCxnSpPr>
          <p:cNvPr id="5362" name="Google Shape;5362;p51"/>
          <p:cNvCxnSpPr>
            <a:stCxn id="5348" idx="3"/>
            <a:endCxn id="5349" idx="1"/>
          </p:cNvCxnSpPr>
          <p:nvPr/>
        </p:nvCxnSpPr>
        <p:spPr>
          <a:xfrm rot="10800000" flipH="1">
            <a:off x="5483530" y="1410198"/>
            <a:ext cx="142500" cy="600"/>
          </a:xfrm>
          <a:prstGeom prst="straightConnector1">
            <a:avLst/>
          </a:prstGeom>
          <a:noFill/>
          <a:ln w="9525" cap="flat" cmpd="sng">
            <a:solidFill>
              <a:schemeClr val="dk2"/>
            </a:solidFill>
            <a:prstDash val="solid"/>
            <a:round/>
            <a:headEnd type="none" w="med" len="med"/>
            <a:tailEnd type="triangle" w="med" len="med"/>
          </a:ln>
        </p:spPr>
      </p:cxnSp>
      <p:cxnSp>
        <p:nvCxnSpPr>
          <p:cNvPr id="5363" name="Google Shape;5363;p51"/>
          <p:cNvCxnSpPr>
            <a:stCxn id="5349" idx="3"/>
            <a:endCxn id="5350" idx="1"/>
          </p:cNvCxnSpPr>
          <p:nvPr/>
        </p:nvCxnSpPr>
        <p:spPr>
          <a:xfrm>
            <a:off x="5891142" y="1410798"/>
            <a:ext cx="438600" cy="4500"/>
          </a:xfrm>
          <a:prstGeom prst="straightConnector1">
            <a:avLst/>
          </a:prstGeom>
          <a:noFill/>
          <a:ln w="9525" cap="flat" cmpd="sng">
            <a:solidFill>
              <a:schemeClr val="dk2"/>
            </a:solidFill>
            <a:prstDash val="solid"/>
            <a:round/>
            <a:headEnd type="none" w="med" len="med"/>
            <a:tailEnd type="triangle" w="med" len="med"/>
          </a:ln>
        </p:spPr>
      </p:cxnSp>
      <p:sp>
        <p:nvSpPr>
          <p:cNvPr id="5364" name="Google Shape;5364;p51"/>
          <p:cNvSpPr/>
          <p:nvPr/>
        </p:nvSpPr>
        <p:spPr>
          <a:xfrm>
            <a:off x="1512775" y="3332475"/>
            <a:ext cx="937800" cy="361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Consolas"/>
                <a:ea typeface="Consolas"/>
                <a:cs typeface="Consolas"/>
                <a:sym typeface="Consolas"/>
              </a:rPr>
              <a:t>ENcoder</a:t>
            </a:r>
            <a:endParaRPr>
              <a:latin typeface="Consolas"/>
              <a:ea typeface="Consolas"/>
              <a:cs typeface="Consolas"/>
              <a:sym typeface="Consolas"/>
            </a:endParaRPr>
          </a:p>
        </p:txBody>
      </p:sp>
      <p:sp>
        <p:nvSpPr>
          <p:cNvPr id="5365" name="Google Shape;5365;p51"/>
          <p:cNvSpPr/>
          <p:nvPr/>
        </p:nvSpPr>
        <p:spPr>
          <a:xfrm>
            <a:off x="2886338" y="270530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66" name="Google Shape;5366;p51"/>
          <p:cNvSpPr/>
          <p:nvPr/>
        </p:nvSpPr>
        <p:spPr>
          <a:xfrm>
            <a:off x="2802075" y="362807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67" name="Google Shape;5367;p51"/>
          <p:cNvSpPr/>
          <p:nvPr/>
        </p:nvSpPr>
        <p:spPr>
          <a:xfrm>
            <a:off x="3882813" y="2830800"/>
            <a:ext cx="452400" cy="447600"/>
          </a:xfrm>
          <a:prstGeom prst="cube">
            <a:avLst>
              <a:gd name="adj" fmla="val 66940"/>
            </a:avLst>
          </a:prstGeom>
          <a:solidFill>
            <a:srgbClr val="FF0E0E"/>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68" name="Google Shape;5368;p51"/>
          <p:cNvSpPr/>
          <p:nvPr/>
        </p:nvSpPr>
        <p:spPr>
          <a:xfrm>
            <a:off x="3553550" y="3170075"/>
            <a:ext cx="452400" cy="447600"/>
          </a:xfrm>
          <a:prstGeom prst="cube">
            <a:avLst>
              <a:gd name="adj" fmla="val 66940"/>
            </a:avLst>
          </a:prstGeom>
          <a:solidFill>
            <a:srgbClr val="00FFFF"/>
          </a:solid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369" name="Google Shape;5369;p51"/>
          <p:cNvSpPr/>
          <p:nvPr/>
        </p:nvSpPr>
        <p:spPr>
          <a:xfrm>
            <a:off x="4953350" y="3089263"/>
            <a:ext cx="937800" cy="361500"/>
          </a:xfrm>
          <a:prstGeom prst="rect">
            <a:avLst/>
          </a:prstGeom>
          <a:solidFill>
            <a:srgbClr val="DD7E6B"/>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Consolas"/>
                <a:ea typeface="Consolas"/>
                <a:cs typeface="Consolas"/>
                <a:sym typeface="Consolas"/>
              </a:rPr>
              <a:t>Decoder</a:t>
            </a:r>
            <a:endParaRPr>
              <a:latin typeface="Consolas"/>
              <a:ea typeface="Consolas"/>
              <a:cs typeface="Consolas"/>
              <a:sym typeface="Consolas"/>
            </a:endParaRPr>
          </a:p>
        </p:txBody>
      </p:sp>
      <p:cxnSp>
        <p:nvCxnSpPr>
          <p:cNvPr id="5370" name="Google Shape;5370;p51"/>
          <p:cNvCxnSpPr>
            <a:endCxn id="5364" idx="1"/>
          </p:cNvCxnSpPr>
          <p:nvPr/>
        </p:nvCxnSpPr>
        <p:spPr>
          <a:xfrm>
            <a:off x="817375" y="3513225"/>
            <a:ext cx="695400" cy="0"/>
          </a:xfrm>
          <a:prstGeom prst="straightConnector1">
            <a:avLst/>
          </a:prstGeom>
          <a:noFill/>
          <a:ln w="9525" cap="flat" cmpd="sng">
            <a:solidFill>
              <a:schemeClr val="dk2"/>
            </a:solidFill>
            <a:prstDash val="solid"/>
            <a:round/>
            <a:headEnd type="none" w="med" len="med"/>
            <a:tailEnd type="triangle" w="med" len="med"/>
          </a:ln>
        </p:spPr>
      </p:cxnSp>
      <p:cxnSp>
        <p:nvCxnSpPr>
          <p:cNvPr id="5371" name="Google Shape;5371;p51"/>
          <p:cNvCxnSpPr>
            <a:stCxn id="5364" idx="3"/>
            <a:endCxn id="5365" idx="2"/>
          </p:cNvCxnSpPr>
          <p:nvPr/>
        </p:nvCxnSpPr>
        <p:spPr>
          <a:xfrm rot="10800000" flipH="1">
            <a:off x="2450575" y="3078825"/>
            <a:ext cx="435900" cy="434400"/>
          </a:xfrm>
          <a:prstGeom prst="curvedConnector3">
            <a:avLst>
              <a:gd name="adj1" fmla="val 49984"/>
            </a:avLst>
          </a:prstGeom>
          <a:noFill/>
          <a:ln w="9525" cap="flat" cmpd="sng">
            <a:solidFill>
              <a:schemeClr val="dk2"/>
            </a:solidFill>
            <a:prstDash val="solid"/>
            <a:round/>
            <a:headEnd type="none" w="med" len="med"/>
            <a:tailEnd type="none" w="med" len="med"/>
          </a:ln>
        </p:spPr>
      </p:cxnSp>
      <p:cxnSp>
        <p:nvCxnSpPr>
          <p:cNvPr id="5372" name="Google Shape;5372;p51"/>
          <p:cNvCxnSpPr>
            <a:stCxn id="5364" idx="3"/>
            <a:endCxn id="5366" idx="2"/>
          </p:cNvCxnSpPr>
          <p:nvPr/>
        </p:nvCxnSpPr>
        <p:spPr>
          <a:xfrm>
            <a:off x="2450575" y="3513225"/>
            <a:ext cx="351600" cy="488400"/>
          </a:xfrm>
          <a:prstGeom prst="curvedConnector3">
            <a:avLst>
              <a:gd name="adj1" fmla="val 49986"/>
            </a:avLst>
          </a:prstGeom>
          <a:noFill/>
          <a:ln w="9525" cap="flat" cmpd="sng">
            <a:solidFill>
              <a:schemeClr val="dk2"/>
            </a:solidFill>
            <a:prstDash val="solid"/>
            <a:round/>
            <a:headEnd type="none" w="med" len="med"/>
            <a:tailEnd type="none" w="med" len="med"/>
          </a:ln>
        </p:spPr>
      </p:cxnSp>
      <p:cxnSp>
        <p:nvCxnSpPr>
          <p:cNvPr id="5373" name="Google Shape;5373;p51"/>
          <p:cNvCxnSpPr>
            <a:stCxn id="5365" idx="5"/>
            <a:endCxn id="5367" idx="0"/>
          </p:cNvCxnSpPr>
          <p:nvPr/>
        </p:nvCxnSpPr>
        <p:spPr>
          <a:xfrm>
            <a:off x="3338738" y="2779288"/>
            <a:ext cx="920100" cy="51600"/>
          </a:xfrm>
          <a:prstGeom prst="curvedConnector2">
            <a:avLst/>
          </a:prstGeom>
          <a:noFill/>
          <a:ln w="9525" cap="flat" cmpd="sng">
            <a:solidFill>
              <a:schemeClr val="dk2"/>
            </a:solidFill>
            <a:prstDash val="solid"/>
            <a:round/>
            <a:headEnd type="none" w="med" len="med"/>
            <a:tailEnd type="none" w="med" len="med"/>
          </a:ln>
        </p:spPr>
      </p:cxnSp>
      <p:cxnSp>
        <p:nvCxnSpPr>
          <p:cNvPr id="5374" name="Google Shape;5374;p51"/>
          <p:cNvCxnSpPr>
            <a:stCxn id="5366" idx="4"/>
            <a:endCxn id="5368" idx="3"/>
          </p:cNvCxnSpPr>
          <p:nvPr/>
        </p:nvCxnSpPr>
        <p:spPr>
          <a:xfrm rot="10800000" flipH="1">
            <a:off x="2954852" y="3617687"/>
            <a:ext cx="675000" cy="384000"/>
          </a:xfrm>
          <a:prstGeom prst="curvedConnector2">
            <a:avLst/>
          </a:prstGeom>
          <a:noFill/>
          <a:ln w="9525" cap="flat" cmpd="sng">
            <a:solidFill>
              <a:schemeClr val="dk2"/>
            </a:solidFill>
            <a:prstDash val="solid"/>
            <a:round/>
            <a:headEnd type="none" w="med" len="med"/>
            <a:tailEnd type="none" w="med" len="med"/>
          </a:ln>
        </p:spPr>
      </p:cxnSp>
      <p:cxnSp>
        <p:nvCxnSpPr>
          <p:cNvPr id="5375" name="Google Shape;5375;p51"/>
          <p:cNvCxnSpPr>
            <a:stCxn id="5368" idx="5"/>
            <a:endCxn id="5369" idx="1"/>
          </p:cNvCxnSpPr>
          <p:nvPr/>
        </p:nvCxnSpPr>
        <p:spPr>
          <a:xfrm>
            <a:off x="4005950" y="3244063"/>
            <a:ext cx="947400" cy="25800"/>
          </a:xfrm>
          <a:prstGeom prst="straightConnector1">
            <a:avLst/>
          </a:prstGeom>
          <a:noFill/>
          <a:ln w="9525" cap="flat" cmpd="sng">
            <a:solidFill>
              <a:schemeClr val="dk2"/>
            </a:solidFill>
            <a:prstDash val="solid"/>
            <a:round/>
            <a:headEnd type="none" w="med" len="med"/>
            <a:tailEnd type="triangle" w="med" len="med"/>
          </a:ln>
        </p:spPr>
      </p:cxnSp>
      <p:sp>
        <p:nvSpPr>
          <p:cNvPr id="5376" name="Google Shape;5376;p51"/>
          <p:cNvSpPr/>
          <p:nvPr/>
        </p:nvSpPr>
        <p:spPr>
          <a:xfrm>
            <a:off x="6380075" y="3065126"/>
            <a:ext cx="398700" cy="396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Consolas"/>
                <a:ea typeface="Consolas"/>
                <a:cs typeface="Consolas"/>
                <a:sym typeface="Consolas"/>
              </a:rPr>
              <a:t>V1</a:t>
            </a:r>
            <a:endParaRPr>
              <a:latin typeface="Consolas"/>
              <a:ea typeface="Consolas"/>
              <a:cs typeface="Consolas"/>
              <a:sym typeface="Consolas"/>
            </a:endParaRPr>
          </a:p>
        </p:txBody>
      </p:sp>
      <p:cxnSp>
        <p:nvCxnSpPr>
          <p:cNvPr id="5377" name="Google Shape;5377;p51"/>
          <p:cNvCxnSpPr>
            <a:stCxn id="5369" idx="3"/>
            <a:endCxn id="5376" idx="1"/>
          </p:cNvCxnSpPr>
          <p:nvPr/>
        </p:nvCxnSpPr>
        <p:spPr>
          <a:xfrm rot="10800000" flipH="1">
            <a:off x="5891150" y="3263713"/>
            <a:ext cx="489000" cy="6300"/>
          </a:xfrm>
          <a:prstGeom prst="straightConnector1">
            <a:avLst/>
          </a:prstGeom>
          <a:noFill/>
          <a:ln w="9525" cap="flat" cmpd="sng">
            <a:solidFill>
              <a:schemeClr val="dk2"/>
            </a:solidFill>
            <a:prstDash val="solid"/>
            <a:round/>
            <a:headEnd type="none" w="med" len="med"/>
            <a:tailEnd type="triangle" w="med" len="med"/>
          </a:ln>
        </p:spPr>
      </p:cxnSp>
      <p:sp>
        <p:nvSpPr>
          <p:cNvPr id="5378" name="Google Shape;5378;p51"/>
          <p:cNvSpPr txBox="1"/>
          <p:nvPr/>
        </p:nvSpPr>
        <p:spPr>
          <a:xfrm>
            <a:off x="1465350" y="2291356"/>
            <a:ext cx="873300" cy="400079"/>
          </a:xfrm>
          <a:prstGeom prst="rect">
            <a:avLst/>
          </a:prstGeom>
          <a:noFill/>
          <a:ln>
            <a:noFill/>
          </a:ln>
        </p:spPr>
        <p:txBody>
          <a:bodyPr spcFirstLastPara="1" wrap="square" lIns="91425" tIns="91425" rIns="91425" bIns="91425" anchor="t" anchorCtr="0">
            <a:spAutoFit/>
          </a:bodyPr>
          <a:lstStyle/>
          <a:p>
            <a:r>
              <a:rPr lang="en"/>
              <a:t>Encoder</a:t>
            </a:r>
            <a:endParaRPr/>
          </a:p>
        </p:txBody>
      </p:sp>
      <p:sp>
        <p:nvSpPr>
          <p:cNvPr id="5379" name="Google Shape;5379;p51"/>
          <p:cNvSpPr txBox="1"/>
          <p:nvPr/>
        </p:nvSpPr>
        <p:spPr>
          <a:xfrm>
            <a:off x="4958475" y="2335757"/>
            <a:ext cx="947400" cy="400079"/>
          </a:xfrm>
          <a:prstGeom prst="rect">
            <a:avLst/>
          </a:prstGeom>
          <a:noFill/>
          <a:ln>
            <a:noFill/>
          </a:ln>
        </p:spPr>
        <p:txBody>
          <a:bodyPr spcFirstLastPara="1" wrap="square" lIns="91425" tIns="91425" rIns="91425" bIns="91425" anchor="t" anchorCtr="0">
            <a:spAutoFit/>
          </a:bodyPr>
          <a:lstStyle/>
          <a:p>
            <a:r>
              <a:rPr lang="en"/>
              <a:t>Decoder</a:t>
            </a:r>
            <a:endParaRPr/>
          </a:p>
        </p:txBody>
      </p:sp>
      <p:sp>
        <p:nvSpPr>
          <p:cNvPr id="5380" name="Google Shape;5380;p51"/>
          <p:cNvSpPr txBox="1"/>
          <p:nvPr/>
        </p:nvSpPr>
        <p:spPr>
          <a:xfrm>
            <a:off x="6228400" y="3648132"/>
            <a:ext cx="762300" cy="323135"/>
          </a:xfrm>
          <a:prstGeom prst="rect">
            <a:avLst/>
          </a:prstGeom>
          <a:noFill/>
          <a:ln>
            <a:noFill/>
          </a:ln>
        </p:spPr>
        <p:txBody>
          <a:bodyPr spcFirstLastPara="1" wrap="square" lIns="91425" tIns="91425" rIns="91425" bIns="91425" anchor="t" anchorCtr="0">
            <a:spAutoFit/>
          </a:bodyPr>
          <a:lstStyle/>
          <a:p>
            <a:r>
              <a:rPr lang="en" sz="900"/>
              <a:t>128*128*1</a:t>
            </a:r>
            <a:endParaRPr sz="900"/>
          </a:p>
        </p:txBody>
      </p:sp>
      <p:sp>
        <p:nvSpPr>
          <p:cNvPr id="5381" name="Google Shape;5381;p51"/>
          <p:cNvSpPr txBox="1"/>
          <p:nvPr/>
        </p:nvSpPr>
        <p:spPr>
          <a:xfrm>
            <a:off x="3145300" y="359757"/>
            <a:ext cx="1221600" cy="400079"/>
          </a:xfrm>
          <a:prstGeom prst="rect">
            <a:avLst/>
          </a:prstGeom>
          <a:noFill/>
          <a:ln>
            <a:noFill/>
          </a:ln>
        </p:spPr>
        <p:txBody>
          <a:bodyPr spcFirstLastPara="1" wrap="square" lIns="91425" tIns="91425" rIns="91425" bIns="91425" anchor="t" anchorCtr="0">
            <a:spAutoFit/>
          </a:bodyPr>
          <a:lstStyle/>
          <a:p>
            <a:r>
              <a:rPr lang="en"/>
              <a:t>Training</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5385"/>
        <p:cNvGrpSpPr/>
        <p:nvPr/>
      </p:nvGrpSpPr>
      <p:grpSpPr>
        <a:xfrm>
          <a:off x="0" y="0"/>
          <a:ext cx="0" cy="0"/>
          <a:chOff x="0" y="0"/>
          <a:chExt cx="0" cy="0"/>
        </a:xfrm>
      </p:grpSpPr>
      <p:cxnSp>
        <p:nvCxnSpPr>
          <p:cNvPr id="5386" name="Google Shape;5386;p52"/>
          <p:cNvCxnSpPr/>
          <p:nvPr/>
        </p:nvCxnSpPr>
        <p:spPr>
          <a:xfrm rot="5400000" flipH="1">
            <a:off x="-333901" y="2707101"/>
            <a:ext cx="2966100" cy="600"/>
          </a:xfrm>
          <a:prstGeom prst="bentConnector3">
            <a:avLst>
              <a:gd name="adj1" fmla="val 50000"/>
            </a:avLst>
          </a:prstGeom>
          <a:noFill/>
          <a:ln w="9525" cap="flat" cmpd="sng">
            <a:solidFill>
              <a:schemeClr val="dk2"/>
            </a:solidFill>
            <a:prstDash val="solid"/>
            <a:round/>
            <a:headEnd type="none" w="med" len="med"/>
            <a:tailEnd type="stealth" w="med" len="med"/>
          </a:ln>
        </p:spPr>
      </p:cxnSp>
      <p:cxnSp>
        <p:nvCxnSpPr>
          <p:cNvPr id="5387" name="Google Shape;5387;p52"/>
          <p:cNvCxnSpPr/>
          <p:nvPr/>
        </p:nvCxnSpPr>
        <p:spPr>
          <a:xfrm rot="10800000">
            <a:off x="916021" y="3873277"/>
            <a:ext cx="5105700" cy="9000"/>
          </a:xfrm>
          <a:prstGeom prst="straightConnector1">
            <a:avLst/>
          </a:prstGeom>
          <a:noFill/>
          <a:ln w="9525" cap="flat" cmpd="sng">
            <a:solidFill>
              <a:schemeClr val="dk2"/>
            </a:solidFill>
            <a:prstDash val="solid"/>
            <a:round/>
            <a:headEnd type="triangle" w="med" len="med"/>
            <a:tailEnd type="none" w="med" len="med"/>
          </a:ln>
        </p:spPr>
      </p:cxnSp>
      <p:sp>
        <p:nvSpPr>
          <p:cNvPr id="5388" name="Google Shape;5388;p52"/>
          <p:cNvSpPr/>
          <p:nvPr/>
        </p:nvSpPr>
        <p:spPr>
          <a:xfrm>
            <a:off x="1163861" y="1111737"/>
            <a:ext cx="4159777" cy="2733175"/>
          </a:xfrm>
          <a:custGeom>
            <a:avLst/>
            <a:gdLst/>
            <a:ahLst/>
            <a:cxnLst/>
            <a:rect l="l" t="t" r="r" b="b"/>
            <a:pathLst>
              <a:path w="181412" h="109327" extrusionOk="0">
                <a:moveTo>
                  <a:pt x="0" y="109327"/>
                </a:moveTo>
                <a:cubicBezTo>
                  <a:pt x="4856" y="105673"/>
                  <a:pt x="17270" y="102369"/>
                  <a:pt x="29134" y="87401"/>
                </a:cubicBezTo>
                <a:cubicBezTo>
                  <a:pt x="40998" y="72434"/>
                  <a:pt x="45803" y="34089"/>
                  <a:pt x="71183" y="19522"/>
                </a:cubicBezTo>
                <a:cubicBezTo>
                  <a:pt x="96563" y="4955"/>
                  <a:pt x="163041" y="3254"/>
                  <a:pt x="181412" y="0"/>
                </a:cubicBezTo>
              </a:path>
            </a:pathLst>
          </a:custGeom>
          <a:noFill/>
          <a:ln w="9525" cap="flat" cmpd="sng">
            <a:solidFill>
              <a:srgbClr val="0000FF"/>
            </a:solidFill>
            <a:prstDash val="solid"/>
            <a:round/>
            <a:headEnd type="none" w="med" len="med"/>
            <a:tailEnd type="none" w="med" len="med"/>
          </a:ln>
        </p:spPr>
      </p:sp>
      <p:sp>
        <p:nvSpPr>
          <p:cNvPr id="5389" name="Google Shape;5389;p52"/>
          <p:cNvSpPr/>
          <p:nvPr/>
        </p:nvSpPr>
        <p:spPr>
          <a:xfrm>
            <a:off x="1155237" y="1855086"/>
            <a:ext cx="4077275" cy="1989739"/>
          </a:xfrm>
          <a:custGeom>
            <a:avLst/>
            <a:gdLst/>
            <a:ahLst/>
            <a:cxnLst/>
            <a:rect l="l" t="t" r="r" b="b"/>
            <a:pathLst>
              <a:path w="163091" h="86501" extrusionOk="0">
                <a:moveTo>
                  <a:pt x="0" y="86501"/>
                </a:moveTo>
                <a:cubicBezTo>
                  <a:pt x="4756" y="83748"/>
                  <a:pt x="16920" y="82096"/>
                  <a:pt x="28534" y="69982"/>
                </a:cubicBezTo>
                <a:cubicBezTo>
                  <a:pt x="40148" y="57868"/>
                  <a:pt x="47256" y="25480"/>
                  <a:pt x="69682" y="13816"/>
                </a:cubicBezTo>
                <a:cubicBezTo>
                  <a:pt x="92108" y="2152"/>
                  <a:pt x="147523" y="2303"/>
                  <a:pt x="163091" y="0"/>
                </a:cubicBezTo>
              </a:path>
            </a:pathLst>
          </a:custGeom>
          <a:noFill/>
          <a:ln w="9525" cap="flat" cmpd="sng">
            <a:solidFill>
              <a:srgbClr val="FF0000"/>
            </a:solidFill>
            <a:prstDash val="solid"/>
            <a:round/>
            <a:headEnd type="none" w="med" len="med"/>
            <a:tailEnd type="none" w="med" len="med"/>
          </a:ln>
        </p:spPr>
      </p:sp>
      <p:sp>
        <p:nvSpPr>
          <p:cNvPr id="5390" name="Google Shape;5390;p52"/>
          <p:cNvSpPr/>
          <p:nvPr/>
        </p:nvSpPr>
        <p:spPr>
          <a:xfrm>
            <a:off x="1193900" y="2328125"/>
            <a:ext cx="4039700" cy="1501750"/>
          </a:xfrm>
          <a:custGeom>
            <a:avLst/>
            <a:gdLst/>
            <a:ahLst/>
            <a:cxnLst/>
            <a:rect l="l" t="t" r="r" b="b"/>
            <a:pathLst>
              <a:path w="161588" h="60070" extrusionOk="0">
                <a:moveTo>
                  <a:pt x="0" y="60070"/>
                </a:moveTo>
                <a:cubicBezTo>
                  <a:pt x="5356" y="58418"/>
                  <a:pt x="20824" y="59119"/>
                  <a:pt x="32137" y="50159"/>
                </a:cubicBezTo>
                <a:cubicBezTo>
                  <a:pt x="43450" y="41199"/>
                  <a:pt x="46304" y="14668"/>
                  <a:pt x="67879" y="6308"/>
                </a:cubicBezTo>
                <a:cubicBezTo>
                  <a:pt x="89454" y="-2052"/>
                  <a:pt x="145970" y="1051"/>
                  <a:pt x="161588" y="0"/>
                </a:cubicBezTo>
              </a:path>
            </a:pathLst>
          </a:custGeom>
          <a:noFill/>
          <a:ln w="9525" cap="flat" cmpd="sng">
            <a:solidFill>
              <a:srgbClr val="6AA84F"/>
            </a:solidFill>
            <a:prstDash val="solid"/>
            <a:round/>
            <a:headEnd type="none" w="med" len="med"/>
            <a:tailEnd type="none" w="med" len="med"/>
          </a:ln>
        </p:spPr>
      </p:sp>
      <p:sp>
        <p:nvSpPr>
          <p:cNvPr id="5391" name="Google Shape;5391;p52"/>
          <p:cNvSpPr/>
          <p:nvPr/>
        </p:nvSpPr>
        <p:spPr>
          <a:xfrm>
            <a:off x="1201412" y="2857500"/>
            <a:ext cx="4009675" cy="987396"/>
          </a:xfrm>
          <a:custGeom>
            <a:avLst/>
            <a:gdLst/>
            <a:ahLst/>
            <a:cxnLst/>
            <a:rect l="l" t="t" r="r" b="b"/>
            <a:pathLst>
              <a:path w="160387" h="38657" extrusionOk="0">
                <a:moveTo>
                  <a:pt x="0" y="38657"/>
                </a:moveTo>
                <a:cubicBezTo>
                  <a:pt x="6658" y="37556"/>
                  <a:pt x="28434" y="38106"/>
                  <a:pt x="39947" y="32049"/>
                </a:cubicBezTo>
                <a:cubicBezTo>
                  <a:pt x="51461" y="25992"/>
                  <a:pt x="49008" y="7321"/>
                  <a:pt x="69081" y="2315"/>
                </a:cubicBezTo>
                <a:cubicBezTo>
                  <a:pt x="89154" y="-2691"/>
                  <a:pt x="145169" y="2064"/>
                  <a:pt x="160387" y="2014"/>
                </a:cubicBezTo>
              </a:path>
            </a:pathLst>
          </a:custGeom>
          <a:noFill/>
          <a:ln w="9525" cap="flat" cmpd="sng">
            <a:solidFill>
              <a:schemeClr val="dk2"/>
            </a:solidFill>
            <a:prstDash val="lgDash"/>
            <a:round/>
            <a:headEnd type="none" w="med" len="med"/>
            <a:tailEnd type="none" w="med" len="med"/>
          </a:ln>
        </p:spPr>
      </p:sp>
      <p:sp>
        <p:nvSpPr>
          <p:cNvPr id="5392" name="Google Shape;5392;p52"/>
          <p:cNvSpPr txBox="1"/>
          <p:nvPr/>
        </p:nvSpPr>
        <p:spPr>
          <a:xfrm>
            <a:off x="5481400" y="961550"/>
            <a:ext cx="1081200" cy="300300"/>
          </a:xfrm>
          <a:prstGeom prst="rect">
            <a:avLst/>
          </a:prstGeom>
          <a:noFill/>
          <a:ln w="952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algn="ctr"/>
            <a:r>
              <a:rPr lang="en" i="1">
                <a:latin typeface="Nanum Gothic"/>
                <a:ea typeface="Nanum Gothic"/>
                <a:cs typeface="Nanum Gothic"/>
                <a:sym typeface="Nanum Gothic"/>
              </a:rPr>
              <a:t>Large NN</a:t>
            </a:r>
            <a:endParaRPr i="1">
              <a:latin typeface="Nanum Gothic"/>
              <a:ea typeface="Nanum Gothic"/>
              <a:cs typeface="Nanum Gothic"/>
              <a:sym typeface="Nanum Gothic"/>
            </a:endParaRPr>
          </a:p>
        </p:txBody>
      </p:sp>
      <p:sp>
        <p:nvSpPr>
          <p:cNvPr id="5393" name="Google Shape;5393;p52"/>
          <p:cNvSpPr txBox="1"/>
          <p:nvPr/>
        </p:nvSpPr>
        <p:spPr>
          <a:xfrm>
            <a:off x="5481400" y="1669600"/>
            <a:ext cx="1081200" cy="300300"/>
          </a:xfrm>
          <a:prstGeom prst="rect">
            <a:avLst/>
          </a:prstGeom>
          <a:noFill/>
          <a:ln w="9525"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algn="ctr"/>
            <a:r>
              <a:rPr lang="en" i="1">
                <a:latin typeface="Nanum Gothic"/>
                <a:ea typeface="Nanum Gothic"/>
                <a:cs typeface="Nanum Gothic"/>
                <a:sym typeface="Nanum Gothic"/>
              </a:rPr>
              <a:t>Med NN</a:t>
            </a:r>
            <a:endParaRPr i="1">
              <a:latin typeface="Nanum Gothic"/>
              <a:ea typeface="Nanum Gothic"/>
              <a:cs typeface="Nanum Gothic"/>
              <a:sym typeface="Nanum Gothic"/>
            </a:endParaRPr>
          </a:p>
        </p:txBody>
      </p:sp>
      <p:sp>
        <p:nvSpPr>
          <p:cNvPr id="5394" name="Google Shape;5394;p52"/>
          <p:cNvSpPr txBox="1"/>
          <p:nvPr/>
        </p:nvSpPr>
        <p:spPr>
          <a:xfrm>
            <a:off x="5481400" y="2234975"/>
            <a:ext cx="1081200" cy="300300"/>
          </a:xfrm>
          <a:prstGeom prst="rect">
            <a:avLst/>
          </a:prstGeom>
          <a:noFill/>
          <a:ln w="9525" cap="flat" cmpd="sng">
            <a:solidFill>
              <a:srgbClr val="93C47D"/>
            </a:solidFill>
            <a:prstDash val="solid"/>
            <a:round/>
            <a:headEnd type="none" w="sm" len="sm"/>
            <a:tailEnd type="none" w="sm" len="sm"/>
          </a:ln>
        </p:spPr>
        <p:txBody>
          <a:bodyPr spcFirstLastPara="1" wrap="square" lIns="91425" tIns="91425" rIns="91425" bIns="91425" anchor="ctr" anchorCtr="0">
            <a:noAutofit/>
          </a:bodyPr>
          <a:lstStyle/>
          <a:p>
            <a:pPr algn="ctr"/>
            <a:r>
              <a:rPr lang="en" i="1">
                <a:latin typeface="Nanum Gothic"/>
                <a:ea typeface="Nanum Gothic"/>
                <a:cs typeface="Nanum Gothic"/>
                <a:sym typeface="Nanum Gothic"/>
              </a:rPr>
              <a:t>Small NN</a:t>
            </a:r>
            <a:endParaRPr i="1">
              <a:latin typeface="Nanum Gothic"/>
              <a:ea typeface="Nanum Gothic"/>
              <a:cs typeface="Nanum Gothic"/>
              <a:sym typeface="Nanum Gothic"/>
            </a:endParaRPr>
          </a:p>
        </p:txBody>
      </p:sp>
      <p:sp>
        <p:nvSpPr>
          <p:cNvPr id="5395" name="Google Shape;5395;p52"/>
          <p:cNvSpPr txBox="1"/>
          <p:nvPr/>
        </p:nvSpPr>
        <p:spPr>
          <a:xfrm>
            <a:off x="5481400" y="2857500"/>
            <a:ext cx="1081200" cy="4842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algn="ctr"/>
            <a:r>
              <a:rPr lang="en" i="1">
                <a:latin typeface="Nanum Gothic"/>
                <a:ea typeface="Nanum Gothic"/>
                <a:cs typeface="Nanum Gothic"/>
                <a:sym typeface="Nanum Gothic"/>
              </a:rPr>
              <a:t>SVM,LR etc</a:t>
            </a:r>
            <a:endParaRPr i="1">
              <a:latin typeface="Nanum Gothic"/>
              <a:ea typeface="Nanum Gothic"/>
              <a:cs typeface="Nanum Gothic"/>
              <a:sym typeface="Nanum Gothic"/>
            </a:endParaRPr>
          </a:p>
        </p:txBody>
      </p:sp>
      <p:sp>
        <p:nvSpPr>
          <p:cNvPr id="5396" name="Google Shape;5396;p52"/>
          <p:cNvSpPr txBox="1"/>
          <p:nvPr/>
        </p:nvSpPr>
        <p:spPr>
          <a:xfrm>
            <a:off x="633700" y="2177950"/>
            <a:ext cx="470700" cy="300300"/>
          </a:xfrm>
          <a:prstGeom prst="rect">
            <a:avLst/>
          </a:prstGeom>
          <a:noFill/>
          <a:ln w="9525" cap="flat" cmpd="sng">
            <a:solidFill>
              <a:srgbClr val="000000"/>
            </a:solidFill>
            <a:prstDash val="dot"/>
            <a:round/>
            <a:headEnd type="none" w="sm" len="sm"/>
            <a:tailEnd type="none" w="sm" len="sm"/>
          </a:ln>
        </p:spPr>
        <p:txBody>
          <a:bodyPr spcFirstLastPara="1" wrap="square" lIns="91425" tIns="91425" rIns="91425" bIns="91425" anchor="ctr" anchorCtr="0">
            <a:noAutofit/>
          </a:bodyPr>
          <a:lstStyle/>
          <a:p>
            <a:pPr algn="ctr"/>
            <a:r>
              <a:rPr lang="en">
                <a:latin typeface="Consolas"/>
                <a:ea typeface="Consolas"/>
                <a:cs typeface="Consolas"/>
                <a:sym typeface="Consolas"/>
              </a:rPr>
              <a:t>η</a:t>
            </a:r>
            <a:endParaRPr>
              <a:latin typeface="Consolas"/>
              <a:ea typeface="Consolas"/>
              <a:cs typeface="Consolas"/>
              <a:sym typeface="Consolas"/>
            </a:endParaRPr>
          </a:p>
        </p:txBody>
      </p:sp>
      <p:sp>
        <p:nvSpPr>
          <p:cNvPr id="5397" name="Google Shape;5397;p52"/>
          <p:cNvSpPr txBox="1"/>
          <p:nvPr/>
        </p:nvSpPr>
        <p:spPr>
          <a:xfrm>
            <a:off x="3188900" y="3982275"/>
            <a:ext cx="1549200" cy="357300"/>
          </a:xfrm>
          <a:prstGeom prst="rect">
            <a:avLst/>
          </a:prstGeom>
          <a:noFill/>
          <a:ln>
            <a:noFill/>
          </a:ln>
        </p:spPr>
        <p:txBody>
          <a:bodyPr spcFirstLastPara="1" wrap="square" lIns="91425" tIns="91425" rIns="91425" bIns="91425" anchor="ctr" anchorCtr="0">
            <a:noAutofit/>
          </a:bodyPr>
          <a:lstStyle/>
          <a:p>
            <a:pPr algn="ctr"/>
            <a:r>
              <a:rPr lang="en">
                <a:latin typeface="Consolas"/>
                <a:ea typeface="Consolas"/>
                <a:cs typeface="Consolas"/>
                <a:sym typeface="Consolas"/>
              </a:rPr>
              <a:t>Amount of Data</a:t>
            </a:r>
            <a:endParaRPr>
              <a:latin typeface="Consolas"/>
              <a:ea typeface="Consolas"/>
              <a:cs typeface="Consolas"/>
              <a:sym typeface="Consolas"/>
            </a:endParaRPr>
          </a:p>
        </p:txBody>
      </p:sp>
      <p:sp>
        <p:nvSpPr>
          <p:cNvPr id="5398" name="Google Shape;5398;p52"/>
          <p:cNvSpPr txBox="1"/>
          <p:nvPr/>
        </p:nvSpPr>
        <p:spPr>
          <a:xfrm>
            <a:off x="2852800" y="4576150"/>
            <a:ext cx="3033000" cy="507600"/>
          </a:xfrm>
          <a:prstGeom prst="rect">
            <a:avLst/>
          </a:prstGeom>
          <a:noFill/>
          <a:ln>
            <a:noFill/>
          </a:ln>
        </p:spPr>
        <p:txBody>
          <a:bodyPr spcFirstLastPara="1" wrap="square" lIns="91425" tIns="91425" rIns="91425" bIns="91425" anchor="t" anchorCtr="0">
            <a:noAutofit/>
          </a:bodyPr>
          <a:lstStyle/>
          <a:p>
            <a:r>
              <a:rPr lang="en"/>
              <a:t>Why does Deep learning work?</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402"/>
        <p:cNvGrpSpPr/>
        <p:nvPr/>
      </p:nvGrpSpPr>
      <p:grpSpPr>
        <a:xfrm>
          <a:off x="0" y="0"/>
          <a:ext cx="0" cy="0"/>
          <a:chOff x="0" y="0"/>
          <a:chExt cx="0" cy="0"/>
        </a:xfrm>
      </p:grpSpPr>
      <p:sp>
        <p:nvSpPr>
          <p:cNvPr id="5403" name="Google Shape;5403;p53"/>
          <p:cNvSpPr/>
          <p:nvPr/>
        </p:nvSpPr>
        <p:spPr>
          <a:xfrm>
            <a:off x="4485958" y="118574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chemeClr val="dk1"/>
                </a:solidFill>
              </a:rPr>
              <a:t>a</a:t>
            </a:r>
            <a:r>
              <a:rPr lang="en" sz="1100" baseline="30000">
                <a:solidFill>
                  <a:schemeClr val="dk1"/>
                </a:solidFill>
              </a:rPr>
              <a:t>[1]</a:t>
            </a:r>
            <a:r>
              <a:rPr lang="en" sz="1100" baseline="-25000">
                <a:solidFill>
                  <a:schemeClr val="dk1"/>
                </a:solidFill>
              </a:rPr>
              <a:t>1</a:t>
            </a:r>
            <a:endParaRPr sz="1200" baseline="-25000"/>
          </a:p>
        </p:txBody>
      </p:sp>
      <p:sp>
        <p:nvSpPr>
          <p:cNvPr id="5404" name="Google Shape;5404;p53"/>
          <p:cNvSpPr/>
          <p:nvPr/>
        </p:nvSpPr>
        <p:spPr>
          <a:xfrm>
            <a:off x="4485958" y="2076413"/>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05" name="Google Shape;5405;p53"/>
          <p:cNvSpPr/>
          <p:nvPr/>
        </p:nvSpPr>
        <p:spPr>
          <a:xfrm>
            <a:off x="4485958" y="2967086"/>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chemeClr val="dk1"/>
                </a:solidFill>
              </a:rPr>
              <a:t>a</a:t>
            </a:r>
            <a:r>
              <a:rPr lang="en" sz="1100" baseline="30000">
                <a:solidFill>
                  <a:schemeClr val="dk1"/>
                </a:solidFill>
              </a:rPr>
              <a:t>[1]</a:t>
            </a:r>
            <a:r>
              <a:rPr lang="en" sz="1100" baseline="-25000">
                <a:solidFill>
                  <a:schemeClr val="dk1"/>
                </a:solidFill>
              </a:rPr>
              <a:t>3</a:t>
            </a:r>
            <a:endParaRPr sz="1600">
              <a:solidFill>
                <a:schemeClr val="dk1"/>
              </a:solidFill>
            </a:endParaRPr>
          </a:p>
        </p:txBody>
      </p:sp>
      <p:sp>
        <p:nvSpPr>
          <p:cNvPr id="5406" name="Google Shape;5406;p53"/>
          <p:cNvSpPr txBox="1"/>
          <p:nvPr/>
        </p:nvSpPr>
        <p:spPr>
          <a:xfrm>
            <a:off x="2892936" y="80955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Input</a:t>
            </a:r>
            <a:endParaRPr sz="1200">
              <a:latin typeface="Consolas"/>
              <a:ea typeface="Consolas"/>
              <a:cs typeface="Consolas"/>
              <a:sym typeface="Consolas"/>
            </a:endParaRPr>
          </a:p>
        </p:txBody>
      </p:sp>
      <p:sp>
        <p:nvSpPr>
          <p:cNvPr id="5407" name="Google Shape;5407;p53"/>
          <p:cNvSpPr txBox="1"/>
          <p:nvPr/>
        </p:nvSpPr>
        <p:spPr>
          <a:xfrm>
            <a:off x="4346283" y="599100"/>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Hidden</a:t>
            </a:r>
            <a:endParaRPr sz="1200">
              <a:latin typeface="Consolas"/>
              <a:ea typeface="Consolas"/>
              <a:cs typeface="Consolas"/>
              <a:sym typeface="Consolas"/>
            </a:endParaRPr>
          </a:p>
        </p:txBody>
      </p:sp>
      <p:sp>
        <p:nvSpPr>
          <p:cNvPr id="5408" name="Google Shape;5408;p53"/>
          <p:cNvSpPr txBox="1"/>
          <p:nvPr/>
        </p:nvSpPr>
        <p:spPr>
          <a:xfrm>
            <a:off x="5799631" y="809558"/>
            <a:ext cx="818400" cy="3762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a:latin typeface="Consolas"/>
                <a:ea typeface="Consolas"/>
                <a:cs typeface="Consolas"/>
                <a:sym typeface="Consolas"/>
              </a:rPr>
              <a:t>Output</a:t>
            </a:r>
            <a:endParaRPr sz="1200">
              <a:latin typeface="Consolas"/>
              <a:ea typeface="Consolas"/>
              <a:cs typeface="Consolas"/>
              <a:sym typeface="Consolas"/>
            </a:endParaRPr>
          </a:p>
        </p:txBody>
      </p:sp>
      <p:sp>
        <p:nvSpPr>
          <p:cNvPr id="5409" name="Google Shape;5409;p53"/>
          <p:cNvSpPr txBox="1"/>
          <p:nvPr/>
        </p:nvSpPr>
        <p:spPr>
          <a:xfrm>
            <a:off x="2486078" y="464862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X = A</a:t>
            </a:r>
            <a:r>
              <a:rPr lang="en" baseline="30000">
                <a:latin typeface="Consolas"/>
                <a:ea typeface="Consolas"/>
                <a:cs typeface="Consolas"/>
                <a:sym typeface="Consolas"/>
              </a:rPr>
              <a:t>[0]</a:t>
            </a:r>
            <a:endParaRPr baseline="30000">
              <a:latin typeface="Consolas"/>
              <a:ea typeface="Consolas"/>
              <a:cs typeface="Consolas"/>
              <a:sym typeface="Consolas"/>
            </a:endParaRPr>
          </a:p>
        </p:txBody>
      </p:sp>
      <p:sp>
        <p:nvSpPr>
          <p:cNvPr id="5410" name="Google Shape;5410;p53"/>
          <p:cNvSpPr/>
          <p:nvPr/>
        </p:nvSpPr>
        <p:spPr>
          <a:xfrm>
            <a:off x="4485958" y="3857759"/>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chemeClr val="dk1"/>
                </a:solidFill>
              </a:rPr>
              <a:t>a</a:t>
            </a:r>
            <a:r>
              <a:rPr lang="en" sz="1100" baseline="30000">
                <a:solidFill>
                  <a:schemeClr val="dk1"/>
                </a:solidFill>
              </a:rPr>
              <a:t>[1]</a:t>
            </a:r>
            <a:r>
              <a:rPr lang="en" sz="1100" baseline="-25000">
                <a:solidFill>
                  <a:schemeClr val="dk1"/>
                </a:solidFill>
              </a:rPr>
              <a:t>4</a:t>
            </a:r>
            <a:endParaRPr sz="1600">
              <a:solidFill>
                <a:schemeClr val="dk1"/>
              </a:solidFill>
            </a:endParaRPr>
          </a:p>
        </p:txBody>
      </p:sp>
      <p:sp>
        <p:nvSpPr>
          <p:cNvPr id="5411" name="Google Shape;5411;p53"/>
          <p:cNvSpPr/>
          <p:nvPr/>
        </p:nvSpPr>
        <p:spPr>
          <a:xfrm>
            <a:off x="2900281" y="2541556"/>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412" name="Google Shape;5412;p53"/>
          <p:cNvSpPr/>
          <p:nvPr/>
        </p:nvSpPr>
        <p:spPr>
          <a:xfrm>
            <a:off x="2900281" y="2809044"/>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413" name="Google Shape;5413;p53"/>
          <p:cNvSpPr/>
          <p:nvPr/>
        </p:nvSpPr>
        <p:spPr>
          <a:xfrm>
            <a:off x="2900281" y="3076531"/>
            <a:ext cx="79500" cy="68400"/>
          </a:xfrm>
          <a:prstGeom prst="flowChartConnector">
            <a:avLst/>
          </a:prstGeom>
          <a:solidFill>
            <a:srgbClr val="B7B7B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414" name="Google Shape;5414;p53"/>
          <p:cNvSpPr/>
          <p:nvPr/>
        </p:nvSpPr>
        <p:spPr>
          <a:xfrm>
            <a:off x="5952022" y="256655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15" name="Google Shape;5415;p53"/>
          <p:cNvCxnSpPr>
            <a:stCxn id="5411" idx="6"/>
            <a:endCxn id="5403" idx="2"/>
          </p:cNvCxnSpPr>
          <p:nvPr/>
        </p:nvCxnSpPr>
        <p:spPr>
          <a:xfrm rot="10800000" flipH="1">
            <a:off x="2979781" y="1491556"/>
            <a:ext cx="1506300" cy="1084200"/>
          </a:xfrm>
          <a:prstGeom prst="straightConnector1">
            <a:avLst/>
          </a:prstGeom>
          <a:noFill/>
          <a:ln w="9525" cap="flat" cmpd="sng">
            <a:solidFill>
              <a:schemeClr val="dk2"/>
            </a:solidFill>
            <a:prstDash val="solid"/>
            <a:round/>
            <a:headEnd type="none" w="med" len="med"/>
            <a:tailEnd type="triangle" w="med" len="med"/>
          </a:ln>
        </p:spPr>
      </p:cxnSp>
      <p:cxnSp>
        <p:nvCxnSpPr>
          <p:cNvPr id="5416" name="Google Shape;5416;p53"/>
          <p:cNvCxnSpPr>
            <a:stCxn id="5412" idx="6"/>
            <a:endCxn id="5403" idx="2"/>
          </p:cNvCxnSpPr>
          <p:nvPr/>
        </p:nvCxnSpPr>
        <p:spPr>
          <a:xfrm rot="10800000" flipH="1">
            <a:off x="2979781" y="1491444"/>
            <a:ext cx="1506300" cy="1351800"/>
          </a:xfrm>
          <a:prstGeom prst="straightConnector1">
            <a:avLst/>
          </a:prstGeom>
          <a:noFill/>
          <a:ln w="9525" cap="flat" cmpd="sng">
            <a:solidFill>
              <a:schemeClr val="dk2"/>
            </a:solidFill>
            <a:prstDash val="solid"/>
            <a:round/>
            <a:headEnd type="none" w="med" len="med"/>
            <a:tailEnd type="triangle" w="med" len="med"/>
          </a:ln>
        </p:spPr>
      </p:cxnSp>
      <p:cxnSp>
        <p:nvCxnSpPr>
          <p:cNvPr id="5417" name="Google Shape;5417;p53"/>
          <p:cNvCxnSpPr>
            <a:stCxn id="5413" idx="6"/>
            <a:endCxn id="5403" idx="2"/>
          </p:cNvCxnSpPr>
          <p:nvPr/>
        </p:nvCxnSpPr>
        <p:spPr>
          <a:xfrm rot="10800000" flipH="1">
            <a:off x="2979781" y="1491631"/>
            <a:ext cx="1506300" cy="1619100"/>
          </a:xfrm>
          <a:prstGeom prst="straightConnector1">
            <a:avLst/>
          </a:prstGeom>
          <a:noFill/>
          <a:ln w="9525" cap="flat" cmpd="sng">
            <a:solidFill>
              <a:schemeClr val="dk2"/>
            </a:solidFill>
            <a:prstDash val="solid"/>
            <a:round/>
            <a:headEnd type="none" w="med" len="med"/>
            <a:tailEnd type="triangle" w="med" len="med"/>
          </a:ln>
        </p:spPr>
      </p:cxnSp>
      <p:cxnSp>
        <p:nvCxnSpPr>
          <p:cNvPr id="5418" name="Google Shape;5418;p53"/>
          <p:cNvCxnSpPr>
            <a:stCxn id="5411" idx="6"/>
            <a:endCxn id="5404" idx="2"/>
          </p:cNvCxnSpPr>
          <p:nvPr/>
        </p:nvCxnSpPr>
        <p:spPr>
          <a:xfrm rot="10800000" flipH="1">
            <a:off x="2979781" y="2382256"/>
            <a:ext cx="1506300" cy="193500"/>
          </a:xfrm>
          <a:prstGeom prst="straightConnector1">
            <a:avLst/>
          </a:prstGeom>
          <a:noFill/>
          <a:ln w="9525" cap="flat" cmpd="sng">
            <a:solidFill>
              <a:schemeClr val="dk2"/>
            </a:solidFill>
            <a:prstDash val="solid"/>
            <a:round/>
            <a:headEnd type="none" w="med" len="med"/>
            <a:tailEnd type="triangle" w="med" len="med"/>
          </a:ln>
        </p:spPr>
      </p:cxnSp>
      <p:cxnSp>
        <p:nvCxnSpPr>
          <p:cNvPr id="5419" name="Google Shape;5419;p53"/>
          <p:cNvCxnSpPr>
            <a:stCxn id="5411" idx="6"/>
            <a:endCxn id="5405" idx="2"/>
          </p:cNvCxnSpPr>
          <p:nvPr/>
        </p:nvCxnSpPr>
        <p:spPr>
          <a:xfrm>
            <a:off x="2979781" y="2575756"/>
            <a:ext cx="1506300" cy="697200"/>
          </a:xfrm>
          <a:prstGeom prst="straightConnector1">
            <a:avLst/>
          </a:prstGeom>
          <a:noFill/>
          <a:ln w="9525" cap="flat" cmpd="sng">
            <a:solidFill>
              <a:schemeClr val="dk2"/>
            </a:solidFill>
            <a:prstDash val="solid"/>
            <a:round/>
            <a:headEnd type="none" w="med" len="med"/>
            <a:tailEnd type="triangle" w="med" len="med"/>
          </a:ln>
        </p:spPr>
      </p:cxnSp>
      <p:cxnSp>
        <p:nvCxnSpPr>
          <p:cNvPr id="5420" name="Google Shape;5420;p53"/>
          <p:cNvCxnSpPr>
            <a:stCxn id="5411" idx="5"/>
            <a:endCxn id="5410" idx="2"/>
          </p:cNvCxnSpPr>
          <p:nvPr/>
        </p:nvCxnSpPr>
        <p:spPr>
          <a:xfrm>
            <a:off x="2968138" y="2599939"/>
            <a:ext cx="1517700" cy="1563600"/>
          </a:xfrm>
          <a:prstGeom prst="straightConnector1">
            <a:avLst/>
          </a:prstGeom>
          <a:noFill/>
          <a:ln w="9525" cap="flat" cmpd="sng">
            <a:solidFill>
              <a:schemeClr val="dk2"/>
            </a:solidFill>
            <a:prstDash val="solid"/>
            <a:round/>
            <a:headEnd type="none" w="med" len="med"/>
            <a:tailEnd type="triangle" w="med" len="med"/>
          </a:ln>
        </p:spPr>
      </p:cxnSp>
      <p:cxnSp>
        <p:nvCxnSpPr>
          <p:cNvPr id="5421" name="Google Shape;5421;p53"/>
          <p:cNvCxnSpPr>
            <a:stCxn id="5412" idx="6"/>
            <a:endCxn id="5404" idx="2"/>
          </p:cNvCxnSpPr>
          <p:nvPr/>
        </p:nvCxnSpPr>
        <p:spPr>
          <a:xfrm rot="10800000" flipH="1">
            <a:off x="2979781" y="2382144"/>
            <a:ext cx="1506300" cy="461100"/>
          </a:xfrm>
          <a:prstGeom prst="straightConnector1">
            <a:avLst/>
          </a:prstGeom>
          <a:noFill/>
          <a:ln w="9525" cap="flat" cmpd="sng">
            <a:solidFill>
              <a:schemeClr val="dk2"/>
            </a:solidFill>
            <a:prstDash val="solid"/>
            <a:round/>
            <a:headEnd type="none" w="med" len="med"/>
            <a:tailEnd type="triangle" w="med" len="med"/>
          </a:ln>
        </p:spPr>
      </p:cxnSp>
      <p:cxnSp>
        <p:nvCxnSpPr>
          <p:cNvPr id="5422" name="Google Shape;5422;p53"/>
          <p:cNvCxnSpPr>
            <a:stCxn id="5412" idx="6"/>
            <a:endCxn id="5405" idx="2"/>
          </p:cNvCxnSpPr>
          <p:nvPr/>
        </p:nvCxnSpPr>
        <p:spPr>
          <a:xfrm>
            <a:off x="2979781" y="2843244"/>
            <a:ext cx="1506300" cy="429600"/>
          </a:xfrm>
          <a:prstGeom prst="straightConnector1">
            <a:avLst/>
          </a:prstGeom>
          <a:noFill/>
          <a:ln w="9525" cap="flat" cmpd="sng">
            <a:solidFill>
              <a:schemeClr val="dk2"/>
            </a:solidFill>
            <a:prstDash val="solid"/>
            <a:round/>
            <a:headEnd type="none" w="med" len="med"/>
            <a:tailEnd type="triangle" w="med" len="med"/>
          </a:ln>
        </p:spPr>
      </p:cxnSp>
      <p:cxnSp>
        <p:nvCxnSpPr>
          <p:cNvPr id="5423" name="Google Shape;5423;p53"/>
          <p:cNvCxnSpPr>
            <a:stCxn id="5412" idx="6"/>
            <a:endCxn id="5410" idx="2"/>
          </p:cNvCxnSpPr>
          <p:nvPr/>
        </p:nvCxnSpPr>
        <p:spPr>
          <a:xfrm>
            <a:off x="2979781" y="2843244"/>
            <a:ext cx="1506300" cy="1320300"/>
          </a:xfrm>
          <a:prstGeom prst="straightConnector1">
            <a:avLst/>
          </a:prstGeom>
          <a:noFill/>
          <a:ln w="9525" cap="flat" cmpd="sng">
            <a:solidFill>
              <a:schemeClr val="dk2"/>
            </a:solidFill>
            <a:prstDash val="solid"/>
            <a:round/>
            <a:headEnd type="none" w="med" len="med"/>
            <a:tailEnd type="triangle" w="med" len="med"/>
          </a:ln>
        </p:spPr>
      </p:cxnSp>
      <p:cxnSp>
        <p:nvCxnSpPr>
          <p:cNvPr id="5424" name="Google Shape;5424;p53"/>
          <p:cNvCxnSpPr>
            <a:stCxn id="5413" idx="6"/>
            <a:endCxn id="5404" idx="2"/>
          </p:cNvCxnSpPr>
          <p:nvPr/>
        </p:nvCxnSpPr>
        <p:spPr>
          <a:xfrm rot="10800000" flipH="1">
            <a:off x="2979781" y="2382331"/>
            <a:ext cx="1506300" cy="728400"/>
          </a:xfrm>
          <a:prstGeom prst="straightConnector1">
            <a:avLst/>
          </a:prstGeom>
          <a:noFill/>
          <a:ln w="9525" cap="flat" cmpd="sng">
            <a:solidFill>
              <a:schemeClr val="dk2"/>
            </a:solidFill>
            <a:prstDash val="solid"/>
            <a:round/>
            <a:headEnd type="none" w="med" len="med"/>
            <a:tailEnd type="triangle" w="med" len="med"/>
          </a:ln>
        </p:spPr>
      </p:cxnSp>
      <p:cxnSp>
        <p:nvCxnSpPr>
          <p:cNvPr id="5425" name="Google Shape;5425;p53"/>
          <p:cNvCxnSpPr>
            <a:stCxn id="5413" idx="6"/>
            <a:endCxn id="5405" idx="2"/>
          </p:cNvCxnSpPr>
          <p:nvPr/>
        </p:nvCxnSpPr>
        <p:spPr>
          <a:xfrm>
            <a:off x="2979781" y="3110731"/>
            <a:ext cx="1506300" cy="162300"/>
          </a:xfrm>
          <a:prstGeom prst="straightConnector1">
            <a:avLst/>
          </a:prstGeom>
          <a:noFill/>
          <a:ln w="9525" cap="flat" cmpd="sng">
            <a:solidFill>
              <a:schemeClr val="dk2"/>
            </a:solidFill>
            <a:prstDash val="solid"/>
            <a:round/>
            <a:headEnd type="none" w="med" len="med"/>
            <a:tailEnd type="triangle" w="med" len="med"/>
          </a:ln>
        </p:spPr>
      </p:cxnSp>
      <p:cxnSp>
        <p:nvCxnSpPr>
          <p:cNvPr id="5426" name="Google Shape;5426;p53"/>
          <p:cNvCxnSpPr>
            <a:stCxn id="5413" idx="6"/>
            <a:endCxn id="5410" idx="2"/>
          </p:cNvCxnSpPr>
          <p:nvPr/>
        </p:nvCxnSpPr>
        <p:spPr>
          <a:xfrm>
            <a:off x="2979781" y="3110731"/>
            <a:ext cx="1506300" cy="1053000"/>
          </a:xfrm>
          <a:prstGeom prst="straightConnector1">
            <a:avLst/>
          </a:prstGeom>
          <a:noFill/>
          <a:ln w="9525" cap="flat" cmpd="sng">
            <a:solidFill>
              <a:schemeClr val="dk2"/>
            </a:solidFill>
            <a:prstDash val="solid"/>
            <a:round/>
            <a:headEnd type="none" w="med" len="med"/>
            <a:tailEnd type="triangle" w="med" len="med"/>
          </a:ln>
        </p:spPr>
      </p:cxnSp>
      <p:cxnSp>
        <p:nvCxnSpPr>
          <p:cNvPr id="5427" name="Google Shape;5427;p53"/>
          <p:cNvCxnSpPr>
            <a:stCxn id="5414" idx="6"/>
            <a:endCxn id="5428" idx="1"/>
          </p:cNvCxnSpPr>
          <p:nvPr/>
        </p:nvCxnSpPr>
        <p:spPr>
          <a:xfrm rot="10800000" flipH="1">
            <a:off x="6490822" y="2843301"/>
            <a:ext cx="683700" cy="2100"/>
          </a:xfrm>
          <a:prstGeom prst="straightConnector1">
            <a:avLst/>
          </a:prstGeom>
          <a:noFill/>
          <a:ln w="19050" cap="flat" cmpd="sng">
            <a:solidFill>
              <a:schemeClr val="dk2"/>
            </a:solidFill>
            <a:prstDash val="solid"/>
            <a:round/>
            <a:headEnd type="none" w="med" len="med"/>
            <a:tailEnd type="triangle" w="med" len="med"/>
          </a:ln>
        </p:spPr>
      </p:cxnSp>
      <p:sp>
        <p:nvSpPr>
          <p:cNvPr id="5429" name="Google Shape;5429;p53"/>
          <p:cNvSpPr txBox="1"/>
          <p:nvPr/>
        </p:nvSpPr>
        <p:spPr>
          <a:xfrm>
            <a:off x="4217647" y="464862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A</a:t>
            </a:r>
            <a:r>
              <a:rPr lang="en" baseline="30000">
                <a:latin typeface="Consolas"/>
                <a:ea typeface="Consolas"/>
                <a:cs typeface="Consolas"/>
                <a:sym typeface="Consolas"/>
              </a:rPr>
              <a:t>[1]</a:t>
            </a:r>
            <a:endParaRPr baseline="30000">
              <a:latin typeface="Consolas"/>
              <a:ea typeface="Consolas"/>
              <a:cs typeface="Consolas"/>
              <a:sym typeface="Consolas"/>
            </a:endParaRPr>
          </a:p>
        </p:txBody>
      </p:sp>
      <p:sp>
        <p:nvSpPr>
          <p:cNvPr id="5430" name="Google Shape;5430;p53"/>
          <p:cNvSpPr txBox="1"/>
          <p:nvPr/>
        </p:nvSpPr>
        <p:spPr>
          <a:xfrm>
            <a:off x="6076972" y="4648625"/>
            <a:ext cx="9126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a:latin typeface="Consolas"/>
                <a:ea typeface="Consolas"/>
                <a:cs typeface="Consolas"/>
                <a:sym typeface="Consolas"/>
              </a:rPr>
              <a:t>A</a:t>
            </a:r>
            <a:r>
              <a:rPr lang="en" baseline="30000">
                <a:latin typeface="Consolas"/>
                <a:ea typeface="Consolas"/>
                <a:cs typeface="Consolas"/>
                <a:sym typeface="Consolas"/>
              </a:rPr>
              <a:t>[2]</a:t>
            </a:r>
            <a:endParaRPr baseline="30000">
              <a:latin typeface="Consolas"/>
              <a:ea typeface="Consolas"/>
              <a:cs typeface="Consolas"/>
              <a:sym typeface="Consolas"/>
            </a:endParaRPr>
          </a:p>
        </p:txBody>
      </p:sp>
      <p:sp>
        <p:nvSpPr>
          <p:cNvPr id="5431" name="Google Shape;5431;p53"/>
          <p:cNvSpPr/>
          <p:nvPr/>
        </p:nvSpPr>
        <p:spPr>
          <a:xfrm>
            <a:off x="2795108" y="1894851"/>
            <a:ext cx="347100" cy="19710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432" name="Google Shape;5432;p53"/>
          <p:cNvSpPr txBox="1"/>
          <p:nvPr/>
        </p:nvSpPr>
        <p:spPr>
          <a:xfrm>
            <a:off x="2280100" y="265730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r>
              <a:rPr lang="en" sz="1200" b="1">
                <a:latin typeface="Consolas"/>
                <a:ea typeface="Consolas"/>
                <a:cs typeface="Consolas"/>
                <a:sym typeface="Consolas"/>
              </a:rPr>
              <a:t>X</a:t>
            </a:r>
            <a:endParaRPr sz="1200" b="1">
              <a:latin typeface="Consolas"/>
              <a:ea typeface="Consolas"/>
              <a:cs typeface="Consolas"/>
              <a:sym typeface="Consolas"/>
            </a:endParaRPr>
          </a:p>
        </p:txBody>
      </p:sp>
      <p:cxnSp>
        <p:nvCxnSpPr>
          <p:cNvPr id="5433" name="Google Shape;5433;p53"/>
          <p:cNvCxnSpPr>
            <a:stCxn id="5410" idx="6"/>
            <a:endCxn id="5414" idx="2"/>
          </p:cNvCxnSpPr>
          <p:nvPr/>
        </p:nvCxnSpPr>
        <p:spPr>
          <a:xfrm rot="10800000" flipH="1">
            <a:off x="5079058" y="2845409"/>
            <a:ext cx="873000" cy="1318200"/>
          </a:xfrm>
          <a:prstGeom prst="straightConnector1">
            <a:avLst/>
          </a:prstGeom>
          <a:noFill/>
          <a:ln w="9525" cap="flat" cmpd="sng">
            <a:solidFill>
              <a:schemeClr val="dk2"/>
            </a:solidFill>
            <a:prstDash val="solid"/>
            <a:round/>
            <a:headEnd type="none" w="med" len="med"/>
            <a:tailEnd type="triangle" w="med" len="med"/>
          </a:ln>
        </p:spPr>
      </p:cxnSp>
      <p:cxnSp>
        <p:nvCxnSpPr>
          <p:cNvPr id="5434" name="Google Shape;5434;p53"/>
          <p:cNvCxnSpPr>
            <a:stCxn id="5405" idx="6"/>
            <a:endCxn id="5414" idx="2"/>
          </p:cNvCxnSpPr>
          <p:nvPr/>
        </p:nvCxnSpPr>
        <p:spPr>
          <a:xfrm rot="10800000" flipH="1">
            <a:off x="5079058" y="2845436"/>
            <a:ext cx="873000" cy="427500"/>
          </a:xfrm>
          <a:prstGeom prst="straightConnector1">
            <a:avLst/>
          </a:prstGeom>
          <a:noFill/>
          <a:ln w="9525" cap="flat" cmpd="sng">
            <a:solidFill>
              <a:schemeClr val="dk2"/>
            </a:solidFill>
            <a:prstDash val="solid"/>
            <a:round/>
            <a:headEnd type="none" w="med" len="med"/>
            <a:tailEnd type="triangle" w="med" len="med"/>
          </a:ln>
        </p:spPr>
      </p:cxnSp>
      <p:cxnSp>
        <p:nvCxnSpPr>
          <p:cNvPr id="5435" name="Google Shape;5435;p53"/>
          <p:cNvCxnSpPr>
            <a:stCxn id="5404" idx="6"/>
            <a:endCxn id="5414" idx="2"/>
          </p:cNvCxnSpPr>
          <p:nvPr/>
        </p:nvCxnSpPr>
        <p:spPr>
          <a:xfrm>
            <a:off x="5079058" y="2382263"/>
            <a:ext cx="873000" cy="463200"/>
          </a:xfrm>
          <a:prstGeom prst="straightConnector1">
            <a:avLst/>
          </a:prstGeom>
          <a:noFill/>
          <a:ln w="9525" cap="flat" cmpd="sng">
            <a:solidFill>
              <a:schemeClr val="dk2"/>
            </a:solidFill>
            <a:prstDash val="solid"/>
            <a:round/>
            <a:headEnd type="none" w="med" len="med"/>
            <a:tailEnd type="triangle" w="med" len="med"/>
          </a:ln>
        </p:spPr>
      </p:cxnSp>
      <p:cxnSp>
        <p:nvCxnSpPr>
          <p:cNvPr id="5436" name="Google Shape;5436;p53"/>
          <p:cNvCxnSpPr>
            <a:stCxn id="5403" idx="6"/>
            <a:endCxn id="5414" idx="2"/>
          </p:cNvCxnSpPr>
          <p:nvPr/>
        </p:nvCxnSpPr>
        <p:spPr>
          <a:xfrm>
            <a:off x="5079058" y="1491591"/>
            <a:ext cx="873000" cy="1353900"/>
          </a:xfrm>
          <a:prstGeom prst="straightConnector1">
            <a:avLst/>
          </a:prstGeom>
          <a:noFill/>
          <a:ln w="9525" cap="flat" cmpd="sng">
            <a:solidFill>
              <a:schemeClr val="dk2"/>
            </a:solidFill>
            <a:prstDash val="solid"/>
            <a:round/>
            <a:headEnd type="none" w="med" len="med"/>
            <a:tailEnd type="triangle" w="med" len="med"/>
          </a:ln>
        </p:spPr>
      </p:cxnSp>
      <p:sp>
        <p:nvSpPr>
          <p:cNvPr id="5428" name="Google Shape;5428;p53"/>
          <p:cNvSpPr txBox="1"/>
          <p:nvPr/>
        </p:nvSpPr>
        <p:spPr>
          <a:xfrm>
            <a:off x="7174525" y="2655150"/>
            <a:ext cx="452100" cy="3762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algn="ctr">
              <a:buClr>
                <a:schemeClr val="dk1"/>
              </a:buClr>
              <a:buSzPts val="1100"/>
            </a:pPr>
            <a:r>
              <a:rPr lang="en" sz="1100" b="1">
                <a:latin typeface="Consolas"/>
                <a:ea typeface="Consolas"/>
                <a:cs typeface="Consolas"/>
                <a:sym typeface="Consolas"/>
              </a:rPr>
              <a:t>Ŷ</a:t>
            </a:r>
            <a:endParaRPr sz="1200" b="1">
              <a:latin typeface="Consolas"/>
              <a:ea typeface="Consolas"/>
              <a:cs typeface="Consolas"/>
              <a:sym typeface="Consolas"/>
            </a:endParaRPr>
          </a:p>
        </p:txBody>
      </p:sp>
      <p:sp>
        <p:nvSpPr>
          <p:cNvPr id="5437" name="Google Shape;5437;p53"/>
          <p:cNvSpPr txBox="1"/>
          <p:nvPr/>
        </p:nvSpPr>
        <p:spPr>
          <a:xfrm rot="-5400000">
            <a:off x="180150" y="2448450"/>
            <a:ext cx="3033000" cy="507600"/>
          </a:xfrm>
          <a:prstGeom prst="rect">
            <a:avLst/>
          </a:prstGeom>
          <a:noFill/>
          <a:ln>
            <a:noFill/>
          </a:ln>
        </p:spPr>
        <p:txBody>
          <a:bodyPr spcFirstLastPara="1" wrap="square" lIns="91425" tIns="91425" rIns="91425" bIns="91425" anchor="t" anchorCtr="0">
            <a:noAutofit/>
          </a:bodyPr>
          <a:lstStyle/>
          <a:p>
            <a:r>
              <a:rPr lang="en"/>
              <a:t>One hidden layer neural network</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5441"/>
        <p:cNvGrpSpPr/>
        <p:nvPr/>
      </p:nvGrpSpPr>
      <p:grpSpPr>
        <a:xfrm>
          <a:off x="0" y="0"/>
          <a:ext cx="0" cy="0"/>
          <a:chOff x="0" y="0"/>
          <a:chExt cx="0" cy="0"/>
        </a:xfrm>
      </p:grpSpPr>
      <p:sp>
        <p:nvSpPr>
          <p:cNvPr id="5442" name="Google Shape;5442;p54"/>
          <p:cNvSpPr/>
          <p:nvPr/>
        </p:nvSpPr>
        <p:spPr>
          <a:xfrm>
            <a:off x="3876358" y="70481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443" name="Google Shape;5443;p54"/>
          <p:cNvSpPr/>
          <p:nvPr/>
        </p:nvSpPr>
        <p:spPr>
          <a:xfrm>
            <a:off x="3876358" y="165976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444" name="Google Shape;5444;p54"/>
          <p:cNvSpPr txBox="1"/>
          <p:nvPr/>
        </p:nvSpPr>
        <p:spPr>
          <a:xfrm>
            <a:off x="2280176" y="822575"/>
            <a:ext cx="538800" cy="376200"/>
          </a:xfrm>
          <a:prstGeom prst="rect">
            <a:avLst/>
          </a:prstGeom>
          <a:noFill/>
          <a:ln>
            <a:noFill/>
          </a:ln>
        </p:spPr>
        <p:txBody>
          <a:bodyPr spcFirstLastPara="1" wrap="square" lIns="91425" tIns="91425" rIns="91425" bIns="91425" anchor="t" anchorCtr="0">
            <a:noAutofit/>
          </a:bodyPr>
          <a:lstStyle/>
          <a:p>
            <a:pPr algn="ct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445" name="Google Shape;5445;p54"/>
          <p:cNvSpPr/>
          <p:nvPr/>
        </p:nvSpPr>
        <p:spPr>
          <a:xfrm>
            <a:off x="5206047" y="120705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446" name="Google Shape;5446;p54"/>
          <p:cNvCxnSpPr>
            <a:stCxn id="5445" idx="6"/>
            <a:endCxn id="5447" idx="1"/>
          </p:cNvCxnSpPr>
          <p:nvPr/>
        </p:nvCxnSpPr>
        <p:spPr>
          <a:xfrm>
            <a:off x="5744847" y="148590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448" name="Google Shape;5448;p54"/>
          <p:cNvCxnSpPr>
            <a:stCxn id="5443" idx="6"/>
            <a:endCxn id="5445" idx="2"/>
          </p:cNvCxnSpPr>
          <p:nvPr/>
        </p:nvCxnSpPr>
        <p:spPr>
          <a:xfrm rot="10800000" flipH="1">
            <a:off x="4469458" y="148591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449" name="Google Shape;5449;p54"/>
          <p:cNvCxnSpPr>
            <a:stCxn id="5442" idx="6"/>
            <a:endCxn id="5445" idx="2"/>
          </p:cNvCxnSpPr>
          <p:nvPr/>
        </p:nvCxnSpPr>
        <p:spPr>
          <a:xfrm>
            <a:off x="4469458" y="101066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450" name="Google Shape;5450;p54"/>
          <p:cNvSpPr txBox="1"/>
          <p:nvPr/>
        </p:nvSpPr>
        <p:spPr>
          <a:xfrm>
            <a:off x="2280176" y="1777500"/>
            <a:ext cx="538800" cy="376200"/>
          </a:xfrm>
          <a:prstGeom prst="rect">
            <a:avLst/>
          </a:prstGeom>
          <a:noFill/>
          <a:ln>
            <a:noFill/>
          </a:ln>
        </p:spPr>
        <p:txBody>
          <a:bodyPr spcFirstLastPara="1" wrap="square" lIns="91425" tIns="91425" rIns="91425" bIns="91425" anchor="t" anchorCtr="0">
            <a:noAutofit/>
          </a:bodyPr>
          <a:lstStyle/>
          <a:p>
            <a:pPr algn="ct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451" name="Google Shape;5451;p54"/>
          <p:cNvCxnSpPr>
            <a:stCxn id="5444" idx="3"/>
            <a:endCxn id="5442" idx="2"/>
          </p:cNvCxnSpPr>
          <p:nvPr/>
        </p:nvCxnSpPr>
        <p:spPr>
          <a:xfrm>
            <a:off x="2818976" y="101067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2" name="Google Shape;5452;p54"/>
          <p:cNvCxnSpPr>
            <a:stCxn id="5450" idx="3"/>
            <a:endCxn id="5443" idx="2"/>
          </p:cNvCxnSpPr>
          <p:nvPr/>
        </p:nvCxnSpPr>
        <p:spPr>
          <a:xfrm>
            <a:off x="2818976" y="196560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453" name="Google Shape;5453;p54"/>
          <p:cNvCxnSpPr>
            <a:stCxn id="5444" idx="3"/>
            <a:endCxn id="5443" idx="2"/>
          </p:cNvCxnSpPr>
          <p:nvPr/>
        </p:nvCxnSpPr>
        <p:spPr>
          <a:xfrm>
            <a:off x="2818976" y="101067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454" name="Google Shape;5454;p54"/>
          <p:cNvCxnSpPr>
            <a:stCxn id="5450" idx="3"/>
            <a:endCxn id="5442" idx="2"/>
          </p:cNvCxnSpPr>
          <p:nvPr/>
        </p:nvCxnSpPr>
        <p:spPr>
          <a:xfrm rot="10800000" flipH="1">
            <a:off x="2818976" y="101070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455" name="Google Shape;5455;p54"/>
          <p:cNvGrpSpPr/>
          <p:nvPr/>
        </p:nvGrpSpPr>
        <p:grpSpPr>
          <a:xfrm>
            <a:off x="1283012" y="2857503"/>
            <a:ext cx="6225127" cy="1733100"/>
            <a:chOff x="1283000" y="2571753"/>
            <a:chExt cx="6225127" cy="1733100"/>
          </a:xfrm>
        </p:grpSpPr>
        <p:sp>
          <p:nvSpPr>
            <p:cNvPr id="5456" name="Google Shape;5456;p54"/>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57" name="Google Shape;5457;p54"/>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58" name="Google Shape;5458;p54"/>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59" name="Google Shape;5459;p54"/>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60" name="Google Shape;5460;p54"/>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61" name="Google Shape;5461;p54"/>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62" name="Google Shape;5462;p54"/>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63" name="Google Shape;5463;p54"/>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64" name="Google Shape;5464;p54"/>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65" name="Google Shape;5465;p54"/>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66" name="Google Shape;5466;p54"/>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67" name="Google Shape;5467;p54"/>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68" name="Google Shape;5468;p54"/>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69" name="Google Shape;5469;p54"/>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470" name="Google Shape;5470;p54"/>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cxnSp>
          <p:nvCxnSpPr>
            <p:cNvPr id="5471" name="Google Shape;5471;p54"/>
            <p:cNvCxnSpPr>
              <a:stCxn id="5456" idx="6"/>
              <a:endCxn id="5459"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2" name="Google Shape;5472;p54"/>
            <p:cNvCxnSpPr>
              <a:stCxn id="5456" idx="6"/>
              <a:endCxn id="5460"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3" name="Google Shape;5473;p54"/>
            <p:cNvCxnSpPr>
              <a:endCxn id="5461"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4" name="Google Shape;5474;p54"/>
            <p:cNvCxnSpPr>
              <a:stCxn id="5457" idx="6"/>
              <a:endCxn id="5459"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75" name="Google Shape;5475;p54"/>
            <p:cNvCxnSpPr>
              <a:stCxn id="5457" idx="6"/>
              <a:endCxn id="5460"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76" name="Google Shape;5476;p54"/>
            <p:cNvCxnSpPr>
              <a:stCxn id="5457" idx="6"/>
              <a:endCxn id="5461"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77" name="Google Shape;5477;p54"/>
            <p:cNvCxnSpPr>
              <a:stCxn id="5458" idx="6"/>
              <a:endCxn id="5459"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78" name="Google Shape;5478;p54"/>
            <p:cNvCxnSpPr>
              <a:stCxn id="5458" idx="6"/>
              <a:endCxn id="5460"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79" name="Google Shape;5479;p54"/>
            <p:cNvCxnSpPr>
              <a:stCxn id="5458" idx="6"/>
              <a:endCxn id="5461"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0" name="Google Shape;5480;p54"/>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1" name="Google Shape;5481;p54"/>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2" name="Google Shape;5482;p54"/>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3" name="Google Shape;5483;p54"/>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84" name="Google Shape;5484;p54"/>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5" name="Google Shape;5485;p54"/>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86" name="Google Shape;5486;p54"/>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87" name="Google Shape;5487;p54"/>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88" name="Google Shape;5488;p54"/>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89" name="Google Shape;5489;p54"/>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0" name="Google Shape;5490;p54"/>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1" name="Google Shape;5491;p54"/>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2" name="Google Shape;5492;p54"/>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493" name="Google Shape;5493;p54"/>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4" name="Google Shape;5494;p54"/>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495" name="Google Shape;5495;p54"/>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496" name="Google Shape;5496;p54"/>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497" name="Google Shape;5497;p54"/>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8" name="Google Shape;5498;p54"/>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499" name="Google Shape;5499;p54"/>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0" name="Google Shape;5500;p54"/>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1" name="Google Shape;5501;p54"/>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2" name="Google Shape;5502;p54"/>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3" name="Google Shape;5503;p54"/>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04" name="Google Shape;5504;p54"/>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05" name="Google Shape;5505;p54"/>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06" name="Google Shape;5506;p54"/>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7" name="Google Shape;5507;p54"/>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08" name="Google Shape;5508;p54"/>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09" name="Google Shape;5509;p54"/>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0" name="Google Shape;5510;p54"/>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11" name="Google Shape;5511;p54"/>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12" name="Google Shape;5512;p54"/>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13" name="Google Shape;5513;p54"/>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14" name="Google Shape;5514;p54"/>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15" name="Google Shape;5515;p54"/>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516" name="Google Shape;5516;p54"/>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cxnSp>
          <p:nvCxnSpPr>
            <p:cNvPr id="5517" name="Google Shape;5517;p54"/>
            <p:cNvCxnSpPr>
              <a:stCxn id="5468" idx="6"/>
              <a:endCxn id="5516"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518" name="Google Shape;5518;p54"/>
            <p:cNvCxnSpPr>
              <a:stCxn id="5469" idx="6"/>
              <a:endCxn id="5516"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519" name="Google Shape;5519;p54"/>
            <p:cNvCxnSpPr>
              <a:stCxn id="5470" idx="6"/>
              <a:endCxn id="5516"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520" name="Google Shape;5520;p54"/>
            <p:cNvCxnSpPr>
              <a:stCxn id="5516"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521" name="Google Shape;5521;p54"/>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522" name="Google Shape;5522;p54"/>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523" name="Google Shape;5523;p54"/>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524" name="Google Shape;5524;p54"/>
          <p:cNvSpPr txBox="1"/>
          <p:nvPr/>
        </p:nvSpPr>
        <p:spPr>
          <a:xfrm>
            <a:off x="2711850" y="4921650"/>
            <a:ext cx="3033000" cy="507600"/>
          </a:xfrm>
          <a:prstGeom prst="rect">
            <a:avLst/>
          </a:prstGeom>
          <a:noFill/>
          <a:ln>
            <a:noFill/>
          </a:ln>
        </p:spPr>
        <p:txBody>
          <a:bodyPr spcFirstLastPara="1" wrap="square" lIns="91425" tIns="91425" rIns="91425" bIns="91425" anchor="t" anchorCtr="0">
            <a:noAutofit/>
          </a:bodyPr>
          <a:lstStyle/>
          <a:p>
            <a:pPr algn="ctr"/>
            <a:r>
              <a:rPr lang="en"/>
              <a:t>Neural network templates</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5528"/>
        <p:cNvGrpSpPr/>
        <p:nvPr/>
      </p:nvGrpSpPr>
      <p:grpSpPr>
        <a:xfrm>
          <a:off x="0" y="0"/>
          <a:ext cx="0" cy="0"/>
          <a:chOff x="0" y="0"/>
          <a:chExt cx="0" cy="0"/>
        </a:xfrm>
      </p:grpSpPr>
      <p:sp>
        <p:nvSpPr>
          <p:cNvPr id="5529" name="Google Shape;5529;p55"/>
          <p:cNvSpPr/>
          <p:nvPr/>
        </p:nvSpPr>
        <p:spPr>
          <a:xfrm>
            <a:off x="3876358" y="704813"/>
            <a:ext cx="593100" cy="6117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chemeClr val="dk1"/>
                </a:solidFill>
              </a:rPr>
              <a:t>a</a:t>
            </a:r>
            <a:r>
              <a:rPr lang="en" sz="1100" baseline="30000">
                <a:solidFill>
                  <a:schemeClr val="dk1"/>
                </a:solidFill>
              </a:rPr>
              <a:t>[1]</a:t>
            </a:r>
            <a:r>
              <a:rPr lang="en" sz="1100" baseline="-25000">
                <a:solidFill>
                  <a:schemeClr val="dk1"/>
                </a:solidFill>
              </a:rPr>
              <a:t>1</a:t>
            </a:r>
            <a:endParaRPr sz="1600">
              <a:solidFill>
                <a:schemeClr val="dk1"/>
              </a:solidFill>
            </a:endParaRPr>
          </a:p>
        </p:txBody>
      </p:sp>
      <p:sp>
        <p:nvSpPr>
          <p:cNvPr id="5530" name="Google Shape;5530;p55"/>
          <p:cNvSpPr/>
          <p:nvPr/>
        </p:nvSpPr>
        <p:spPr>
          <a:xfrm>
            <a:off x="3876358" y="1659761"/>
            <a:ext cx="593100" cy="6117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chemeClr val="dk1"/>
                </a:solidFill>
              </a:rPr>
              <a:t>a</a:t>
            </a:r>
            <a:r>
              <a:rPr lang="en" sz="1100" baseline="30000">
                <a:solidFill>
                  <a:schemeClr val="dk1"/>
                </a:solidFill>
              </a:rPr>
              <a:t>[1]</a:t>
            </a:r>
            <a:r>
              <a:rPr lang="en" sz="1100" baseline="-25000">
                <a:solidFill>
                  <a:schemeClr val="dk1"/>
                </a:solidFill>
              </a:rPr>
              <a:t>2</a:t>
            </a:r>
            <a:endParaRPr sz="1600">
              <a:solidFill>
                <a:schemeClr val="dk1"/>
              </a:solidFill>
            </a:endParaRPr>
          </a:p>
        </p:txBody>
      </p:sp>
      <p:sp>
        <p:nvSpPr>
          <p:cNvPr id="5531" name="Google Shape;5531;p55"/>
          <p:cNvSpPr txBox="1"/>
          <p:nvPr/>
        </p:nvSpPr>
        <p:spPr>
          <a:xfrm>
            <a:off x="2280176" y="822575"/>
            <a:ext cx="538800" cy="376200"/>
          </a:xfrm>
          <a:prstGeom prst="rect">
            <a:avLst/>
          </a:prstGeom>
          <a:noFill/>
          <a:ln>
            <a:noFill/>
          </a:ln>
        </p:spPr>
        <p:txBody>
          <a:bodyPr spcFirstLastPara="1" wrap="square" lIns="91425" tIns="91425" rIns="91425" bIns="91425" anchor="t" anchorCtr="0">
            <a:noAutofit/>
          </a:bodyPr>
          <a:lstStyle/>
          <a:p>
            <a:pPr algn="ct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5532" name="Google Shape;5532;p55"/>
          <p:cNvSpPr/>
          <p:nvPr/>
        </p:nvSpPr>
        <p:spPr>
          <a:xfrm>
            <a:off x="5206047" y="120705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r>
              <a:rPr lang="en" sz="1100">
                <a:solidFill>
                  <a:schemeClr val="dk1"/>
                </a:solidFill>
              </a:rPr>
              <a:t>a</a:t>
            </a:r>
            <a:r>
              <a:rPr lang="en" sz="1100" baseline="30000">
                <a:solidFill>
                  <a:schemeClr val="dk1"/>
                </a:solidFill>
              </a:rPr>
              <a:t>[2]</a:t>
            </a:r>
            <a:endParaRPr sz="1600">
              <a:solidFill>
                <a:schemeClr val="dk1"/>
              </a:solidFill>
            </a:endParaRPr>
          </a:p>
        </p:txBody>
      </p:sp>
      <p:cxnSp>
        <p:nvCxnSpPr>
          <p:cNvPr id="5533" name="Google Shape;5533;p55"/>
          <p:cNvCxnSpPr>
            <a:stCxn id="5532" idx="6"/>
            <a:endCxn id="5534" idx="1"/>
          </p:cNvCxnSpPr>
          <p:nvPr/>
        </p:nvCxnSpPr>
        <p:spPr>
          <a:xfrm>
            <a:off x="5744847" y="1485901"/>
            <a:ext cx="501900" cy="0"/>
          </a:xfrm>
          <a:prstGeom prst="straightConnector1">
            <a:avLst/>
          </a:prstGeom>
          <a:noFill/>
          <a:ln w="9525" cap="flat" cmpd="sng">
            <a:solidFill>
              <a:schemeClr val="dk2"/>
            </a:solidFill>
            <a:prstDash val="solid"/>
            <a:round/>
            <a:headEnd type="none" w="med" len="med"/>
            <a:tailEnd type="triangle" w="med" len="med"/>
          </a:ln>
        </p:spPr>
      </p:cxnSp>
      <p:cxnSp>
        <p:nvCxnSpPr>
          <p:cNvPr id="5535" name="Google Shape;5535;p55"/>
          <p:cNvCxnSpPr>
            <a:stCxn id="5530" idx="6"/>
            <a:endCxn id="5532" idx="2"/>
          </p:cNvCxnSpPr>
          <p:nvPr/>
        </p:nvCxnSpPr>
        <p:spPr>
          <a:xfrm rot="10800000" flipH="1">
            <a:off x="4469458" y="1485911"/>
            <a:ext cx="736500" cy="479700"/>
          </a:xfrm>
          <a:prstGeom prst="straightConnector1">
            <a:avLst/>
          </a:prstGeom>
          <a:noFill/>
          <a:ln w="9525" cap="flat" cmpd="sng">
            <a:solidFill>
              <a:schemeClr val="dk2"/>
            </a:solidFill>
            <a:prstDash val="solid"/>
            <a:round/>
            <a:headEnd type="none" w="med" len="med"/>
            <a:tailEnd type="triangle" w="med" len="med"/>
          </a:ln>
        </p:spPr>
      </p:cxnSp>
      <p:cxnSp>
        <p:nvCxnSpPr>
          <p:cNvPr id="5536" name="Google Shape;5536;p55"/>
          <p:cNvCxnSpPr>
            <a:stCxn id="5529" idx="6"/>
            <a:endCxn id="5532" idx="2"/>
          </p:cNvCxnSpPr>
          <p:nvPr/>
        </p:nvCxnSpPr>
        <p:spPr>
          <a:xfrm>
            <a:off x="4469458" y="1010663"/>
            <a:ext cx="736500" cy="475200"/>
          </a:xfrm>
          <a:prstGeom prst="straightConnector1">
            <a:avLst/>
          </a:prstGeom>
          <a:noFill/>
          <a:ln w="9525" cap="flat" cmpd="sng">
            <a:solidFill>
              <a:schemeClr val="dk2"/>
            </a:solidFill>
            <a:prstDash val="solid"/>
            <a:round/>
            <a:headEnd type="none" w="med" len="med"/>
            <a:tailEnd type="triangle" w="med" len="med"/>
          </a:ln>
        </p:spPr>
      </p:cxnSp>
      <p:sp>
        <p:nvSpPr>
          <p:cNvPr id="5537" name="Google Shape;5537;p55"/>
          <p:cNvSpPr txBox="1"/>
          <p:nvPr/>
        </p:nvSpPr>
        <p:spPr>
          <a:xfrm>
            <a:off x="2280176" y="1777500"/>
            <a:ext cx="538800" cy="376200"/>
          </a:xfrm>
          <a:prstGeom prst="rect">
            <a:avLst/>
          </a:prstGeom>
          <a:noFill/>
          <a:ln>
            <a:noFill/>
          </a:ln>
        </p:spPr>
        <p:txBody>
          <a:bodyPr spcFirstLastPara="1" wrap="square" lIns="91425" tIns="91425" rIns="91425" bIns="91425" anchor="t" anchorCtr="0">
            <a:noAutofit/>
          </a:bodyPr>
          <a:lstStyle/>
          <a:p>
            <a:pPr algn="ct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cxnSp>
        <p:nvCxnSpPr>
          <p:cNvPr id="5538" name="Google Shape;5538;p55"/>
          <p:cNvCxnSpPr>
            <a:stCxn id="5531" idx="3"/>
            <a:endCxn id="5529" idx="2"/>
          </p:cNvCxnSpPr>
          <p:nvPr/>
        </p:nvCxnSpPr>
        <p:spPr>
          <a:xfrm>
            <a:off x="2818976" y="1010675"/>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39" name="Google Shape;5539;p55"/>
          <p:cNvCxnSpPr>
            <a:stCxn id="5537" idx="3"/>
            <a:endCxn id="5530" idx="2"/>
          </p:cNvCxnSpPr>
          <p:nvPr/>
        </p:nvCxnSpPr>
        <p:spPr>
          <a:xfrm>
            <a:off x="2818976" y="1965600"/>
            <a:ext cx="1057500" cy="0"/>
          </a:xfrm>
          <a:prstGeom prst="straightConnector1">
            <a:avLst/>
          </a:prstGeom>
          <a:noFill/>
          <a:ln w="9525" cap="flat" cmpd="sng">
            <a:solidFill>
              <a:schemeClr val="dk2"/>
            </a:solidFill>
            <a:prstDash val="solid"/>
            <a:round/>
            <a:headEnd type="none" w="med" len="med"/>
            <a:tailEnd type="triangle" w="med" len="med"/>
          </a:ln>
        </p:spPr>
      </p:cxnSp>
      <p:cxnSp>
        <p:nvCxnSpPr>
          <p:cNvPr id="5540" name="Google Shape;5540;p55"/>
          <p:cNvCxnSpPr>
            <a:stCxn id="5531" idx="3"/>
            <a:endCxn id="5530" idx="2"/>
          </p:cNvCxnSpPr>
          <p:nvPr/>
        </p:nvCxnSpPr>
        <p:spPr>
          <a:xfrm>
            <a:off x="2818976" y="1010675"/>
            <a:ext cx="1057500" cy="954900"/>
          </a:xfrm>
          <a:prstGeom prst="straightConnector1">
            <a:avLst/>
          </a:prstGeom>
          <a:noFill/>
          <a:ln w="9525" cap="flat" cmpd="sng">
            <a:solidFill>
              <a:schemeClr val="dk2"/>
            </a:solidFill>
            <a:prstDash val="solid"/>
            <a:round/>
            <a:headEnd type="none" w="med" len="med"/>
            <a:tailEnd type="triangle" w="med" len="med"/>
          </a:ln>
        </p:spPr>
      </p:cxnSp>
      <p:cxnSp>
        <p:nvCxnSpPr>
          <p:cNvPr id="5541" name="Google Shape;5541;p55"/>
          <p:cNvCxnSpPr>
            <a:stCxn id="5537" idx="3"/>
            <a:endCxn id="5529" idx="2"/>
          </p:cNvCxnSpPr>
          <p:nvPr/>
        </p:nvCxnSpPr>
        <p:spPr>
          <a:xfrm rot="10800000" flipH="1">
            <a:off x="2818976" y="1010700"/>
            <a:ext cx="1057500" cy="954900"/>
          </a:xfrm>
          <a:prstGeom prst="straightConnector1">
            <a:avLst/>
          </a:prstGeom>
          <a:noFill/>
          <a:ln w="9525" cap="flat" cmpd="sng">
            <a:solidFill>
              <a:schemeClr val="dk2"/>
            </a:solidFill>
            <a:prstDash val="solid"/>
            <a:round/>
            <a:headEnd type="none" w="med" len="med"/>
            <a:tailEnd type="triangle" w="med" len="med"/>
          </a:ln>
        </p:spPr>
      </p:cxnSp>
      <p:grpSp>
        <p:nvGrpSpPr>
          <p:cNvPr id="5542" name="Google Shape;5542;p55"/>
          <p:cNvGrpSpPr/>
          <p:nvPr/>
        </p:nvGrpSpPr>
        <p:grpSpPr>
          <a:xfrm>
            <a:off x="1283012" y="2857503"/>
            <a:ext cx="6225127" cy="1733100"/>
            <a:chOff x="1283000" y="2571753"/>
            <a:chExt cx="6225127" cy="1733100"/>
          </a:xfrm>
        </p:grpSpPr>
        <p:sp>
          <p:nvSpPr>
            <p:cNvPr id="5543" name="Google Shape;5543;p55"/>
            <p:cNvSpPr/>
            <p:nvPr/>
          </p:nvSpPr>
          <p:spPr>
            <a:xfrm>
              <a:off x="2185252"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44" name="Google Shape;5544;p55"/>
            <p:cNvSpPr/>
            <p:nvPr/>
          </p:nvSpPr>
          <p:spPr>
            <a:xfrm>
              <a:off x="2185252"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45" name="Google Shape;5545;p55"/>
            <p:cNvSpPr/>
            <p:nvPr/>
          </p:nvSpPr>
          <p:spPr>
            <a:xfrm>
              <a:off x="2186602"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46" name="Google Shape;5546;p55"/>
            <p:cNvSpPr/>
            <p:nvPr/>
          </p:nvSpPr>
          <p:spPr>
            <a:xfrm>
              <a:off x="3123571"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47" name="Google Shape;5547;p55"/>
            <p:cNvSpPr/>
            <p:nvPr/>
          </p:nvSpPr>
          <p:spPr>
            <a:xfrm>
              <a:off x="3123571"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48" name="Google Shape;5548;p55"/>
            <p:cNvSpPr/>
            <p:nvPr/>
          </p:nvSpPr>
          <p:spPr>
            <a:xfrm>
              <a:off x="3124921"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49" name="Google Shape;5549;p55"/>
            <p:cNvSpPr/>
            <p:nvPr/>
          </p:nvSpPr>
          <p:spPr>
            <a:xfrm>
              <a:off x="4061889"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50" name="Google Shape;5550;p55"/>
            <p:cNvSpPr/>
            <p:nvPr/>
          </p:nvSpPr>
          <p:spPr>
            <a:xfrm>
              <a:off x="4061889"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51" name="Google Shape;5551;p55"/>
            <p:cNvSpPr/>
            <p:nvPr/>
          </p:nvSpPr>
          <p:spPr>
            <a:xfrm>
              <a:off x="4063239"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52" name="Google Shape;5552;p55"/>
            <p:cNvSpPr/>
            <p:nvPr/>
          </p:nvSpPr>
          <p:spPr>
            <a:xfrm>
              <a:off x="5000208"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53" name="Google Shape;5553;p55"/>
            <p:cNvSpPr/>
            <p:nvPr/>
          </p:nvSpPr>
          <p:spPr>
            <a:xfrm>
              <a:off x="5000208"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54" name="Google Shape;5554;p55"/>
            <p:cNvSpPr/>
            <p:nvPr/>
          </p:nvSpPr>
          <p:spPr>
            <a:xfrm>
              <a:off x="5001558"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55" name="Google Shape;5555;p55"/>
            <p:cNvSpPr/>
            <p:nvPr/>
          </p:nvSpPr>
          <p:spPr>
            <a:xfrm>
              <a:off x="5938527" y="2571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56" name="Google Shape;5556;p55"/>
            <p:cNvSpPr/>
            <p:nvPr/>
          </p:nvSpPr>
          <p:spPr>
            <a:xfrm>
              <a:off x="5938527" y="3200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557" name="Google Shape;5557;p55"/>
            <p:cNvSpPr/>
            <p:nvPr/>
          </p:nvSpPr>
          <p:spPr>
            <a:xfrm>
              <a:off x="5939877" y="3829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cxnSp>
          <p:nvCxnSpPr>
            <p:cNvPr id="5558" name="Google Shape;5558;p55"/>
            <p:cNvCxnSpPr>
              <a:stCxn id="5543" idx="6"/>
              <a:endCxn id="5546" idx="2"/>
            </p:cNvCxnSpPr>
            <p:nvPr/>
          </p:nvCxnSpPr>
          <p:spPr>
            <a:xfrm>
              <a:off x="2652652" y="2809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59" name="Google Shape;5559;p55"/>
            <p:cNvCxnSpPr>
              <a:stCxn id="5543" idx="6"/>
              <a:endCxn id="5547" idx="2"/>
            </p:cNvCxnSpPr>
            <p:nvPr/>
          </p:nvCxnSpPr>
          <p:spPr>
            <a:xfrm>
              <a:off x="2652652"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0" name="Google Shape;5560;p55"/>
            <p:cNvCxnSpPr>
              <a:endCxn id="5548" idx="2"/>
            </p:cNvCxnSpPr>
            <p:nvPr/>
          </p:nvCxnSpPr>
          <p:spPr>
            <a:xfrm>
              <a:off x="2652721" y="2809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1" name="Google Shape;5561;p55"/>
            <p:cNvCxnSpPr>
              <a:stCxn id="5544" idx="6"/>
              <a:endCxn id="5546" idx="2"/>
            </p:cNvCxnSpPr>
            <p:nvPr/>
          </p:nvCxnSpPr>
          <p:spPr>
            <a:xfrm rot="10800000" flipH="1">
              <a:off x="2652652" y="2809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2" name="Google Shape;5562;p55"/>
            <p:cNvCxnSpPr>
              <a:stCxn id="5544" idx="6"/>
              <a:endCxn id="5547" idx="2"/>
            </p:cNvCxnSpPr>
            <p:nvPr/>
          </p:nvCxnSpPr>
          <p:spPr>
            <a:xfrm>
              <a:off x="2652652" y="3438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3" name="Google Shape;5563;p55"/>
            <p:cNvCxnSpPr>
              <a:stCxn id="5544" idx="6"/>
              <a:endCxn id="5548" idx="2"/>
            </p:cNvCxnSpPr>
            <p:nvPr/>
          </p:nvCxnSpPr>
          <p:spPr>
            <a:xfrm>
              <a:off x="2652652" y="3438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64" name="Google Shape;5564;p55"/>
            <p:cNvCxnSpPr>
              <a:stCxn id="5545" idx="6"/>
              <a:endCxn id="5546" idx="2"/>
            </p:cNvCxnSpPr>
            <p:nvPr/>
          </p:nvCxnSpPr>
          <p:spPr>
            <a:xfrm rot="10800000" flipH="1">
              <a:off x="2654002" y="2809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65" name="Google Shape;5565;p55"/>
            <p:cNvCxnSpPr>
              <a:stCxn id="5545" idx="6"/>
              <a:endCxn id="5547" idx="2"/>
            </p:cNvCxnSpPr>
            <p:nvPr/>
          </p:nvCxnSpPr>
          <p:spPr>
            <a:xfrm rot="10800000" flipH="1">
              <a:off x="2654002" y="3438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66" name="Google Shape;5566;p55"/>
            <p:cNvCxnSpPr>
              <a:stCxn id="5545" idx="6"/>
              <a:endCxn id="5548" idx="2"/>
            </p:cNvCxnSpPr>
            <p:nvPr/>
          </p:nvCxnSpPr>
          <p:spPr>
            <a:xfrm>
              <a:off x="2654002" y="4067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7" name="Google Shape;5567;p55"/>
            <p:cNvCxnSpPr/>
            <p:nvPr/>
          </p:nvCxnSpPr>
          <p:spPr>
            <a:xfrm>
              <a:off x="3591602"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68" name="Google Shape;5568;p55"/>
            <p:cNvCxnSpPr/>
            <p:nvPr/>
          </p:nvCxnSpPr>
          <p:spPr>
            <a:xfrm>
              <a:off x="3591602"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69" name="Google Shape;5569;p55"/>
            <p:cNvCxnSpPr/>
            <p:nvPr/>
          </p:nvCxnSpPr>
          <p:spPr>
            <a:xfrm>
              <a:off x="3591671"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0" name="Google Shape;5570;p55"/>
            <p:cNvCxnSpPr/>
            <p:nvPr/>
          </p:nvCxnSpPr>
          <p:spPr>
            <a:xfrm rot="10800000" flipH="1">
              <a:off x="3591602"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1" name="Google Shape;5571;p55"/>
            <p:cNvCxnSpPr/>
            <p:nvPr/>
          </p:nvCxnSpPr>
          <p:spPr>
            <a:xfrm>
              <a:off x="3591602"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2" name="Google Shape;5572;p55"/>
            <p:cNvCxnSpPr/>
            <p:nvPr/>
          </p:nvCxnSpPr>
          <p:spPr>
            <a:xfrm>
              <a:off x="3591602"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73" name="Google Shape;5573;p55"/>
            <p:cNvCxnSpPr/>
            <p:nvPr/>
          </p:nvCxnSpPr>
          <p:spPr>
            <a:xfrm rot="10800000" flipH="1">
              <a:off x="3592952"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4" name="Google Shape;5574;p55"/>
            <p:cNvCxnSpPr/>
            <p:nvPr/>
          </p:nvCxnSpPr>
          <p:spPr>
            <a:xfrm rot="10800000" flipH="1">
              <a:off x="3592952"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75" name="Google Shape;5575;p55"/>
            <p:cNvCxnSpPr/>
            <p:nvPr/>
          </p:nvCxnSpPr>
          <p:spPr>
            <a:xfrm>
              <a:off x="3592952"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6" name="Google Shape;5576;p55"/>
            <p:cNvCxnSpPr/>
            <p:nvPr/>
          </p:nvCxnSpPr>
          <p:spPr>
            <a:xfrm>
              <a:off x="45299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77" name="Google Shape;5577;p55"/>
            <p:cNvCxnSpPr/>
            <p:nvPr/>
          </p:nvCxnSpPr>
          <p:spPr>
            <a:xfrm>
              <a:off x="45299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78" name="Google Shape;5578;p55"/>
            <p:cNvCxnSpPr/>
            <p:nvPr/>
          </p:nvCxnSpPr>
          <p:spPr>
            <a:xfrm>
              <a:off x="45299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79" name="Google Shape;5579;p55"/>
            <p:cNvCxnSpPr/>
            <p:nvPr/>
          </p:nvCxnSpPr>
          <p:spPr>
            <a:xfrm rot="10800000" flipH="1">
              <a:off x="45299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0" name="Google Shape;5580;p55"/>
            <p:cNvCxnSpPr/>
            <p:nvPr/>
          </p:nvCxnSpPr>
          <p:spPr>
            <a:xfrm>
              <a:off x="45299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1" name="Google Shape;5581;p55"/>
            <p:cNvCxnSpPr/>
            <p:nvPr/>
          </p:nvCxnSpPr>
          <p:spPr>
            <a:xfrm>
              <a:off x="45299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82" name="Google Shape;5582;p55"/>
            <p:cNvCxnSpPr/>
            <p:nvPr/>
          </p:nvCxnSpPr>
          <p:spPr>
            <a:xfrm rot="10800000" flipH="1">
              <a:off x="45312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3" name="Google Shape;5583;p55"/>
            <p:cNvCxnSpPr/>
            <p:nvPr/>
          </p:nvCxnSpPr>
          <p:spPr>
            <a:xfrm rot="10800000" flipH="1">
              <a:off x="45312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84" name="Google Shape;5584;p55"/>
            <p:cNvCxnSpPr/>
            <p:nvPr/>
          </p:nvCxnSpPr>
          <p:spPr>
            <a:xfrm>
              <a:off x="4531277" y="40671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5" name="Google Shape;5585;p55"/>
            <p:cNvCxnSpPr/>
            <p:nvPr/>
          </p:nvCxnSpPr>
          <p:spPr>
            <a:xfrm>
              <a:off x="5468327" y="2809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86" name="Google Shape;5586;p55"/>
            <p:cNvCxnSpPr/>
            <p:nvPr/>
          </p:nvCxnSpPr>
          <p:spPr>
            <a:xfrm>
              <a:off x="5468327" y="2809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7" name="Google Shape;5587;p55"/>
            <p:cNvCxnSpPr/>
            <p:nvPr/>
          </p:nvCxnSpPr>
          <p:spPr>
            <a:xfrm>
              <a:off x="5468396" y="2809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88" name="Google Shape;5588;p55"/>
            <p:cNvCxnSpPr/>
            <p:nvPr/>
          </p:nvCxnSpPr>
          <p:spPr>
            <a:xfrm rot="10800000" flipH="1">
              <a:off x="5468327" y="2809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89" name="Google Shape;5589;p55"/>
            <p:cNvCxnSpPr/>
            <p:nvPr/>
          </p:nvCxnSpPr>
          <p:spPr>
            <a:xfrm>
              <a:off x="5468327" y="3438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0" name="Google Shape;5590;p55"/>
            <p:cNvCxnSpPr/>
            <p:nvPr/>
          </p:nvCxnSpPr>
          <p:spPr>
            <a:xfrm>
              <a:off x="5468327" y="3438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591" name="Google Shape;5591;p55"/>
            <p:cNvCxnSpPr/>
            <p:nvPr/>
          </p:nvCxnSpPr>
          <p:spPr>
            <a:xfrm rot="10800000" flipH="1">
              <a:off x="5469677" y="2809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2" name="Google Shape;5592;p55"/>
            <p:cNvCxnSpPr/>
            <p:nvPr/>
          </p:nvCxnSpPr>
          <p:spPr>
            <a:xfrm rot="10800000" flipH="1">
              <a:off x="5469677" y="3438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593" name="Google Shape;5593;p55"/>
            <p:cNvCxnSpPr/>
            <p:nvPr/>
          </p:nvCxnSpPr>
          <p:spPr>
            <a:xfrm>
              <a:off x="5469677" y="4067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4" name="Google Shape;5594;p55"/>
            <p:cNvCxnSpPr/>
            <p:nvPr/>
          </p:nvCxnSpPr>
          <p:spPr>
            <a:xfrm>
              <a:off x="1712827" y="2809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5" name="Google Shape;5595;p55"/>
            <p:cNvCxnSpPr/>
            <p:nvPr/>
          </p:nvCxnSpPr>
          <p:spPr>
            <a:xfrm>
              <a:off x="1712827" y="2809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6" name="Google Shape;5596;p55"/>
            <p:cNvCxnSpPr/>
            <p:nvPr/>
          </p:nvCxnSpPr>
          <p:spPr>
            <a:xfrm>
              <a:off x="1712896" y="2809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5597" name="Google Shape;5597;p55"/>
            <p:cNvCxnSpPr/>
            <p:nvPr/>
          </p:nvCxnSpPr>
          <p:spPr>
            <a:xfrm rot="10800000" flipH="1">
              <a:off x="1712827" y="2809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5598" name="Google Shape;5598;p55"/>
            <p:cNvCxnSpPr/>
            <p:nvPr/>
          </p:nvCxnSpPr>
          <p:spPr>
            <a:xfrm>
              <a:off x="1712827" y="3438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5599" name="Google Shape;5599;p55"/>
            <p:cNvCxnSpPr/>
            <p:nvPr/>
          </p:nvCxnSpPr>
          <p:spPr>
            <a:xfrm>
              <a:off x="1712827" y="3438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5600" name="Google Shape;5600;p55"/>
            <p:cNvCxnSpPr/>
            <p:nvPr/>
          </p:nvCxnSpPr>
          <p:spPr>
            <a:xfrm rot="10800000" flipH="1">
              <a:off x="1714177" y="2809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5601" name="Google Shape;5601;p55"/>
            <p:cNvCxnSpPr/>
            <p:nvPr/>
          </p:nvCxnSpPr>
          <p:spPr>
            <a:xfrm rot="10800000" flipH="1">
              <a:off x="1714177" y="3438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5602" name="Google Shape;5602;p55"/>
            <p:cNvCxnSpPr/>
            <p:nvPr/>
          </p:nvCxnSpPr>
          <p:spPr>
            <a:xfrm>
              <a:off x="1714177" y="4067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5603" name="Google Shape;5603;p55"/>
            <p:cNvSpPr/>
            <p:nvPr/>
          </p:nvSpPr>
          <p:spPr>
            <a:xfrm>
              <a:off x="6711627" y="32005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cxnSp>
          <p:nvCxnSpPr>
            <p:cNvPr id="5604" name="Google Shape;5604;p55"/>
            <p:cNvCxnSpPr>
              <a:stCxn id="5555" idx="6"/>
              <a:endCxn id="5603" idx="1"/>
            </p:cNvCxnSpPr>
            <p:nvPr/>
          </p:nvCxnSpPr>
          <p:spPr>
            <a:xfrm>
              <a:off x="6405927" y="2809353"/>
              <a:ext cx="374100" cy="460800"/>
            </a:xfrm>
            <a:prstGeom prst="straightConnector1">
              <a:avLst/>
            </a:prstGeom>
            <a:noFill/>
            <a:ln w="9525" cap="flat" cmpd="sng">
              <a:solidFill>
                <a:schemeClr val="dk2"/>
              </a:solidFill>
              <a:prstDash val="solid"/>
              <a:round/>
              <a:headEnd type="none" w="med" len="med"/>
              <a:tailEnd type="triangle" w="med" len="med"/>
            </a:ln>
          </p:spPr>
        </p:cxnSp>
        <p:cxnSp>
          <p:nvCxnSpPr>
            <p:cNvPr id="5605" name="Google Shape;5605;p55"/>
            <p:cNvCxnSpPr>
              <a:stCxn id="5556" idx="6"/>
              <a:endCxn id="5603" idx="2"/>
            </p:cNvCxnSpPr>
            <p:nvPr/>
          </p:nvCxnSpPr>
          <p:spPr>
            <a:xfrm>
              <a:off x="6405927" y="3438303"/>
              <a:ext cx="305700" cy="0"/>
            </a:xfrm>
            <a:prstGeom prst="straightConnector1">
              <a:avLst/>
            </a:prstGeom>
            <a:noFill/>
            <a:ln w="9525" cap="flat" cmpd="sng">
              <a:solidFill>
                <a:schemeClr val="dk2"/>
              </a:solidFill>
              <a:prstDash val="solid"/>
              <a:round/>
              <a:headEnd type="none" w="med" len="med"/>
              <a:tailEnd type="triangle" w="med" len="med"/>
            </a:ln>
          </p:spPr>
        </p:cxnSp>
        <p:cxnSp>
          <p:nvCxnSpPr>
            <p:cNvPr id="5606" name="Google Shape;5606;p55"/>
            <p:cNvCxnSpPr>
              <a:stCxn id="5557" idx="6"/>
              <a:endCxn id="5603" idx="3"/>
            </p:cNvCxnSpPr>
            <p:nvPr/>
          </p:nvCxnSpPr>
          <p:spPr>
            <a:xfrm rot="10800000" flipH="1">
              <a:off x="6407277" y="3606153"/>
              <a:ext cx="372900" cy="461100"/>
            </a:xfrm>
            <a:prstGeom prst="straightConnector1">
              <a:avLst/>
            </a:prstGeom>
            <a:noFill/>
            <a:ln w="9525" cap="flat" cmpd="sng">
              <a:solidFill>
                <a:schemeClr val="dk2"/>
              </a:solidFill>
              <a:prstDash val="solid"/>
              <a:round/>
              <a:headEnd type="none" w="med" len="med"/>
              <a:tailEnd type="triangle" w="med" len="med"/>
            </a:ln>
          </p:spPr>
        </p:cxnSp>
        <p:cxnSp>
          <p:nvCxnSpPr>
            <p:cNvPr id="5607" name="Google Shape;5607;p55"/>
            <p:cNvCxnSpPr>
              <a:stCxn id="5603" idx="6"/>
            </p:cNvCxnSpPr>
            <p:nvPr/>
          </p:nvCxnSpPr>
          <p:spPr>
            <a:xfrm rot="10800000" flipH="1">
              <a:off x="7179027" y="3431553"/>
              <a:ext cx="329100" cy="6600"/>
            </a:xfrm>
            <a:prstGeom prst="straightConnector1">
              <a:avLst/>
            </a:prstGeom>
            <a:noFill/>
            <a:ln w="9525" cap="flat" cmpd="sng">
              <a:solidFill>
                <a:schemeClr val="dk2"/>
              </a:solidFill>
              <a:prstDash val="solid"/>
              <a:round/>
              <a:headEnd type="none" w="med" len="med"/>
              <a:tailEnd type="triangle" w="med" len="med"/>
            </a:ln>
          </p:spPr>
        </p:cxnSp>
        <p:sp>
          <p:nvSpPr>
            <p:cNvPr id="5608" name="Google Shape;5608;p55"/>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609" name="Google Shape;5609;p55"/>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610" name="Google Shape;5610;p55"/>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grpSp>
      <p:sp>
        <p:nvSpPr>
          <p:cNvPr id="5611" name="Google Shape;5611;p55"/>
          <p:cNvSpPr txBox="1"/>
          <p:nvPr/>
        </p:nvSpPr>
        <p:spPr>
          <a:xfrm>
            <a:off x="2711850" y="4921650"/>
            <a:ext cx="3033000" cy="507600"/>
          </a:xfrm>
          <a:prstGeom prst="rect">
            <a:avLst/>
          </a:prstGeom>
          <a:noFill/>
          <a:ln>
            <a:noFill/>
          </a:ln>
        </p:spPr>
        <p:txBody>
          <a:bodyPr spcFirstLastPara="1" wrap="square" lIns="91425" tIns="91425" rIns="91425" bIns="91425" anchor="t" anchorCtr="0">
            <a:noAutofit/>
          </a:bodyPr>
          <a:lstStyle/>
          <a:p>
            <a:pPr algn="ctr"/>
            <a:r>
              <a:rPr lang="en"/>
              <a:t>Neural network templates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615"/>
        <p:cNvGrpSpPr/>
        <p:nvPr/>
      </p:nvGrpSpPr>
      <p:grpSpPr>
        <a:xfrm>
          <a:off x="0" y="0"/>
          <a:ext cx="0" cy="0"/>
          <a:chOff x="0" y="0"/>
          <a:chExt cx="0" cy="0"/>
        </a:xfrm>
      </p:grpSpPr>
      <p:grpSp>
        <p:nvGrpSpPr>
          <p:cNvPr id="5616" name="Google Shape;5616;p56"/>
          <p:cNvGrpSpPr/>
          <p:nvPr/>
        </p:nvGrpSpPr>
        <p:grpSpPr>
          <a:xfrm>
            <a:off x="1949500" y="1071775"/>
            <a:ext cx="5590500" cy="378900"/>
            <a:chOff x="954475" y="734775"/>
            <a:chExt cx="5590500" cy="378900"/>
          </a:xfrm>
        </p:grpSpPr>
        <p:sp>
          <p:nvSpPr>
            <p:cNvPr id="5617" name="Google Shape;5617;p56"/>
            <p:cNvSpPr/>
            <p:nvPr/>
          </p:nvSpPr>
          <p:spPr>
            <a:xfrm>
              <a:off x="954475" y="734775"/>
              <a:ext cx="3522300" cy="378900"/>
            </a:xfrm>
            <a:prstGeom prst="rect">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latin typeface="Consolas"/>
                  <a:ea typeface="Consolas"/>
                  <a:cs typeface="Consolas"/>
                  <a:sym typeface="Consolas"/>
                </a:rPr>
                <a:t>Train</a:t>
              </a:r>
              <a:endParaRPr>
                <a:latin typeface="Consolas"/>
                <a:ea typeface="Consolas"/>
                <a:cs typeface="Consolas"/>
                <a:sym typeface="Consolas"/>
              </a:endParaRPr>
            </a:p>
          </p:txBody>
        </p:sp>
        <p:sp>
          <p:nvSpPr>
            <p:cNvPr id="5618" name="Google Shape;5618;p56"/>
            <p:cNvSpPr/>
            <p:nvPr/>
          </p:nvSpPr>
          <p:spPr>
            <a:xfrm>
              <a:off x="4476775" y="734775"/>
              <a:ext cx="1287900" cy="3789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buSzPts val="1100"/>
              </a:pPr>
              <a:r>
                <a:rPr lang="en">
                  <a:solidFill>
                    <a:schemeClr val="dk1"/>
                  </a:solidFill>
                  <a:latin typeface="Consolas"/>
                  <a:ea typeface="Consolas"/>
                  <a:cs typeface="Consolas"/>
                  <a:sym typeface="Consolas"/>
                </a:rPr>
                <a:t>Valid</a:t>
              </a:r>
              <a:endParaRPr>
                <a:solidFill>
                  <a:schemeClr val="dk1"/>
                </a:solidFill>
                <a:latin typeface="Consolas"/>
                <a:ea typeface="Consolas"/>
                <a:cs typeface="Consolas"/>
                <a:sym typeface="Consolas"/>
              </a:endParaRPr>
            </a:p>
          </p:txBody>
        </p:sp>
        <p:sp>
          <p:nvSpPr>
            <p:cNvPr id="5619" name="Google Shape;5619;p56"/>
            <p:cNvSpPr/>
            <p:nvPr/>
          </p:nvSpPr>
          <p:spPr>
            <a:xfrm>
              <a:off x="5764675" y="734775"/>
              <a:ext cx="780300" cy="3789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solidFill>
                    <a:schemeClr val="dk1"/>
                  </a:solidFill>
                  <a:latin typeface="Consolas"/>
                  <a:ea typeface="Consolas"/>
                  <a:cs typeface="Consolas"/>
                  <a:sym typeface="Consolas"/>
                </a:rPr>
                <a:t>Test</a:t>
              </a:r>
              <a:endParaRPr/>
            </a:p>
          </p:txBody>
        </p:sp>
      </p:grpSp>
      <p:grpSp>
        <p:nvGrpSpPr>
          <p:cNvPr id="5620" name="Google Shape;5620;p56"/>
          <p:cNvGrpSpPr/>
          <p:nvPr/>
        </p:nvGrpSpPr>
        <p:grpSpPr>
          <a:xfrm>
            <a:off x="27562" y="2334587"/>
            <a:ext cx="2929595" cy="2543725"/>
            <a:chOff x="27550" y="1439225"/>
            <a:chExt cx="2929595" cy="2543725"/>
          </a:xfrm>
        </p:grpSpPr>
        <p:cxnSp>
          <p:nvCxnSpPr>
            <p:cNvPr id="5621" name="Google Shape;5621;p56"/>
            <p:cNvCxnSpPr/>
            <p:nvPr/>
          </p:nvCxnSpPr>
          <p:spPr>
            <a:xfrm rot="10800000">
              <a:off x="2139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22" name="Google Shape;5622;p56"/>
            <p:cNvSpPr/>
            <p:nvPr/>
          </p:nvSpPr>
          <p:spPr>
            <a:xfrm>
              <a:off x="7445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23" name="Google Shape;5623;p56"/>
            <p:cNvSpPr/>
            <p:nvPr/>
          </p:nvSpPr>
          <p:spPr>
            <a:xfrm>
              <a:off x="9583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24" name="Google Shape;5624;p56"/>
            <p:cNvSpPr/>
            <p:nvPr/>
          </p:nvSpPr>
          <p:spPr>
            <a:xfrm>
              <a:off x="10959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25" name="Google Shape;5625;p56"/>
            <p:cNvSpPr/>
            <p:nvPr/>
          </p:nvSpPr>
          <p:spPr>
            <a:xfrm>
              <a:off x="9893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26" name="Google Shape;5626;p56"/>
            <p:cNvSpPr/>
            <p:nvPr/>
          </p:nvSpPr>
          <p:spPr>
            <a:xfrm>
              <a:off x="9738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27" name="Google Shape;5627;p56"/>
            <p:cNvSpPr/>
            <p:nvPr/>
          </p:nvSpPr>
          <p:spPr>
            <a:xfrm>
              <a:off x="6253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28" name="Google Shape;5628;p56"/>
            <p:cNvSpPr/>
            <p:nvPr/>
          </p:nvSpPr>
          <p:spPr>
            <a:xfrm>
              <a:off x="7170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29" name="Google Shape;5629;p56"/>
            <p:cNvSpPr/>
            <p:nvPr/>
          </p:nvSpPr>
          <p:spPr>
            <a:xfrm>
              <a:off x="4877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30" name="Google Shape;5630;p56"/>
            <p:cNvSpPr txBox="1"/>
            <p:nvPr/>
          </p:nvSpPr>
          <p:spPr>
            <a:xfrm>
              <a:off x="2351625" y="3629850"/>
              <a:ext cx="571800" cy="353100"/>
            </a:xfrm>
            <a:prstGeom prst="rect">
              <a:avLst/>
            </a:prstGeom>
            <a:noFill/>
            <a:ln>
              <a:noFill/>
            </a:ln>
          </p:spPr>
          <p:txBody>
            <a:bodyPr spcFirstLastPara="1" wrap="square" lIns="91425" tIns="91425" rIns="91425" bIns="91425" anchor="t" anchorCtr="0">
              <a:noAutofit/>
            </a:bodyPr>
            <a:lstStyle/>
            <a:p>
              <a:pPr algn="ct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31" name="Google Shape;5631;p56"/>
            <p:cNvSpPr txBox="1"/>
            <p:nvPr/>
          </p:nvSpPr>
          <p:spPr>
            <a:xfrm rot="-5400000">
              <a:off x="-81800" y="1639875"/>
              <a:ext cx="571800" cy="353100"/>
            </a:xfrm>
            <a:prstGeom prst="rect">
              <a:avLst/>
            </a:prstGeom>
            <a:noFill/>
            <a:ln>
              <a:noFill/>
            </a:ln>
          </p:spPr>
          <p:txBody>
            <a:bodyPr spcFirstLastPara="1" wrap="square" lIns="91425" tIns="91425" rIns="91425" bIns="91425" anchor="t" anchorCtr="0">
              <a:noAutofit/>
            </a:bodyPr>
            <a:lstStyle/>
            <a:p>
              <a:pPr algn="ct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32" name="Google Shape;5632;p56"/>
            <p:cNvCxnSpPr/>
            <p:nvPr/>
          </p:nvCxnSpPr>
          <p:spPr>
            <a:xfrm rot="10800000">
              <a:off x="367075" y="1888775"/>
              <a:ext cx="2027100" cy="1725000"/>
            </a:xfrm>
            <a:prstGeom prst="straightConnector1">
              <a:avLst/>
            </a:prstGeom>
            <a:noFill/>
            <a:ln w="19050" cap="flat" cmpd="sng">
              <a:solidFill>
                <a:srgbClr val="6AA84F"/>
              </a:solidFill>
              <a:prstDash val="dash"/>
              <a:round/>
              <a:headEnd type="none" w="med" len="med"/>
              <a:tailEnd type="none" w="med" len="med"/>
            </a:ln>
          </p:spPr>
        </p:cxnSp>
        <p:cxnSp>
          <p:nvCxnSpPr>
            <p:cNvPr id="5633" name="Google Shape;5633;p56"/>
            <p:cNvCxnSpPr/>
            <p:nvPr/>
          </p:nvCxnSpPr>
          <p:spPr>
            <a:xfrm rot="10800000" flipH="1">
              <a:off x="2980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34" name="Google Shape;5634;p56"/>
            <p:cNvSpPr/>
            <p:nvPr/>
          </p:nvSpPr>
          <p:spPr>
            <a:xfrm>
              <a:off x="11417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35" name="Google Shape;5635;p56"/>
            <p:cNvSpPr/>
            <p:nvPr/>
          </p:nvSpPr>
          <p:spPr>
            <a:xfrm>
              <a:off x="12785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36" name="Google Shape;5636;p56"/>
            <p:cNvSpPr/>
            <p:nvPr/>
          </p:nvSpPr>
          <p:spPr>
            <a:xfrm>
              <a:off x="7163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37" name="Google Shape;5637;p56"/>
            <p:cNvSpPr/>
            <p:nvPr/>
          </p:nvSpPr>
          <p:spPr>
            <a:xfrm>
              <a:off x="9301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38" name="Google Shape;5638;p56"/>
            <p:cNvSpPr/>
            <p:nvPr/>
          </p:nvSpPr>
          <p:spPr>
            <a:xfrm>
              <a:off x="10218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39" name="Google Shape;5639;p56"/>
            <p:cNvSpPr/>
            <p:nvPr/>
          </p:nvSpPr>
          <p:spPr>
            <a:xfrm>
              <a:off x="10211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40" name="Google Shape;5640;p56"/>
            <p:cNvSpPr/>
            <p:nvPr/>
          </p:nvSpPr>
          <p:spPr>
            <a:xfrm>
              <a:off x="1311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41" name="Google Shape;5641;p56"/>
            <p:cNvSpPr/>
            <p:nvPr/>
          </p:nvSpPr>
          <p:spPr>
            <a:xfrm>
              <a:off x="1402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42" name="Google Shape;5642;p56"/>
            <p:cNvSpPr/>
            <p:nvPr/>
          </p:nvSpPr>
          <p:spPr>
            <a:xfrm>
              <a:off x="1402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43" name="Google Shape;5643;p56"/>
            <p:cNvSpPr/>
            <p:nvPr/>
          </p:nvSpPr>
          <p:spPr>
            <a:xfrm>
              <a:off x="12349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44" name="Google Shape;5644;p56"/>
            <p:cNvSpPr/>
            <p:nvPr/>
          </p:nvSpPr>
          <p:spPr>
            <a:xfrm>
              <a:off x="13259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45" name="Google Shape;5645;p56"/>
            <p:cNvSpPr/>
            <p:nvPr/>
          </p:nvSpPr>
          <p:spPr>
            <a:xfrm>
              <a:off x="1006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46" name="Google Shape;5646;p56"/>
            <p:cNvSpPr/>
            <p:nvPr/>
          </p:nvSpPr>
          <p:spPr>
            <a:xfrm>
              <a:off x="777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47" name="Google Shape;5647;p56"/>
            <p:cNvSpPr/>
            <p:nvPr/>
          </p:nvSpPr>
          <p:spPr>
            <a:xfrm>
              <a:off x="869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48" name="Google Shape;5648;p56"/>
            <p:cNvSpPr/>
            <p:nvPr/>
          </p:nvSpPr>
          <p:spPr>
            <a:xfrm>
              <a:off x="6690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49" name="Google Shape;5649;p56"/>
            <p:cNvSpPr/>
            <p:nvPr/>
          </p:nvSpPr>
          <p:spPr>
            <a:xfrm>
              <a:off x="7015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50" name="Google Shape;5650;p56"/>
            <p:cNvSpPr/>
            <p:nvPr/>
          </p:nvSpPr>
          <p:spPr>
            <a:xfrm>
              <a:off x="7925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51" name="Google Shape;5651;p56"/>
            <p:cNvSpPr/>
            <p:nvPr/>
          </p:nvSpPr>
          <p:spPr>
            <a:xfrm>
              <a:off x="8694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52" name="Google Shape;5652;p56"/>
            <p:cNvSpPr/>
            <p:nvPr/>
          </p:nvSpPr>
          <p:spPr>
            <a:xfrm>
              <a:off x="20124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53" name="Google Shape;5653;p56"/>
            <p:cNvSpPr/>
            <p:nvPr/>
          </p:nvSpPr>
          <p:spPr>
            <a:xfrm>
              <a:off x="1783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54" name="Google Shape;5654;p56"/>
            <p:cNvSpPr/>
            <p:nvPr/>
          </p:nvSpPr>
          <p:spPr>
            <a:xfrm>
              <a:off x="16159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55" name="Google Shape;5655;p56"/>
            <p:cNvSpPr/>
            <p:nvPr/>
          </p:nvSpPr>
          <p:spPr>
            <a:xfrm>
              <a:off x="17838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56" name="Google Shape;5656;p56"/>
            <p:cNvSpPr/>
            <p:nvPr/>
          </p:nvSpPr>
          <p:spPr>
            <a:xfrm>
              <a:off x="15397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57" name="Google Shape;5657;p56"/>
            <p:cNvSpPr/>
            <p:nvPr/>
          </p:nvSpPr>
          <p:spPr>
            <a:xfrm>
              <a:off x="17076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58" name="Google Shape;5658;p56"/>
            <p:cNvSpPr/>
            <p:nvPr/>
          </p:nvSpPr>
          <p:spPr>
            <a:xfrm>
              <a:off x="16159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59" name="Google Shape;5659;p56"/>
            <p:cNvSpPr/>
            <p:nvPr/>
          </p:nvSpPr>
          <p:spPr>
            <a:xfrm>
              <a:off x="17076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60" name="Google Shape;5660;p56"/>
            <p:cNvSpPr/>
            <p:nvPr/>
          </p:nvSpPr>
          <p:spPr>
            <a:xfrm>
              <a:off x="12941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61" name="Google Shape;5661;p56"/>
            <p:cNvSpPr/>
            <p:nvPr/>
          </p:nvSpPr>
          <p:spPr>
            <a:xfrm>
              <a:off x="15071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62" name="Google Shape;5662;p56"/>
            <p:cNvSpPr/>
            <p:nvPr/>
          </p:nvSpPr>
          <p:spPr>
            <a:xfrm>
              <a:off x="15072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63" name="Google Shape;5663;p56"/>
            <p:cNvSpPr/>
            <p:nvPr/>
          </p:nvSpPr>
          <p:spPr>
            <a:xfrm>
              <a:off x="14783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64" name="Google Shape;5664;p56"/>
            <p:cNvSpPr/>
            <p:nvPr/>
          </p:nvSpPr>
          <p:spPr>
            <a:xfrm>
              <a:off x="14028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65" name="Google Shape;5665;p56"/>
            <p:cNvSpPr/>
            <p:nvPr/>
          </p:nvSpPr>
          <p:spPr>
            <a:xfrm>
              <a:off x="10825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66" name="Google Shape;5666;p56"/>
            <p:cNvSpPr/>
            <p:nvPr/>
          </p:nvSpPr>
          <p:spPr>
            <a:xfrm>
              <a:off x="11742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67" name="Google Shape;5667;p56"/>
            <p:cNvSpPr/>
            <p:nvPr/>
          </p:nvSpPr>
          <p:spPr>
            <a:xfrm>
              <a:off x="1692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68" name="Google Shape;5668;p56"/>
            <p:cNvSpPr/>
            <p:nvPr/>
          </p:nvSpPr>
          <p:spPr>
            <a:xfrm>
              <a:off x="1463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69" name="Google Shape;5669;p56"/>
            <p:cNvSpPr/>
            <p:nvPr/>
          </p:nvSpPr>
          <p:spPr>
            <a:xfrm>
              <a:off x="11587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70" name="Google Shape;5670;p56"/>
            <p:cNvSpPr/>
            <p:nvPr/>
          </p:nvSpPr>
          <p:spPr>
            <a:xfrm>
              <a:off x="13266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71" name="Google Shape;5671;p56"/>
            <p:cNvSpPr/>
            <p:nvPr/>
          </p:nvSpPr>
          <p:spPr>
            <a:xfrm>
              <a:off x="11587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72" name="Google Shape;5672;p56"/>
            <p:cNvSpPr/>
            <p:nvPr/>
          </p:nvSpPr>
          <p:spPr>
            <a:xfrm>
              <a:off x="19207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73" name="Google Shape;5673;p56"/>
            <p:cNvSpPr/>
            <p:nvPr/>
          </p:nvSpPr>
          <p:spPr>
            <a:xfrm>
              <a:off x="15397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74" name="Google Shape;5674;p56"/>
            <p:cNvSpPr/>
            <p:nvPr/>
          </p:nvSpPr>
          <p:spPr>
            <a:xfrm>
              <a:off x="16314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75" name="Google Shape;5675;p56"/>
            <p:cNvSpPr/>
            <p:nvPr/>
          </p:nvSpPr>
          <p:spPr>
            <a:xfrm>
              <a:off x="8207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76" name="Google Shape;5676;p56"/>
            <p:cNvSpPr/>
            <p:nvPr/>
          </p:nvSpPr>
          <p:spPr>
            <a:xfrm>
              <a:off x="6253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77" name="Google Shape;5677;p56"/>
            <p:cNvSpPr/>
            <p:nvPr/>
          </p:nvSpPr>
          <p:spPr>
            <a:xfrm>
              <a:off x="8694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78" name="Google Shape;5678;p56"/>
            <p:cNvSpPr/>
            <p:nvPr/>
          </p:nvSpPr>
          <p:spPr>
            <a:xfrm>
              <a:off x="8687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79" name="Google Shape;5679;p56"/>
            <p:cNvSpPr/>
            <p:nvPr/>
          </p:nvSpPr>
          <p:spPr>
            <a:xfrm>
              <a:off x="11742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680" name="Google Shape;5680;p56"/>
          <p:cNvGrpSpPr/>
          <p:nvPr/>
        </p:nvGrpSpPr>
        <p:grpSpPr>
          <a:xfrm>
            <a:off x="3075562" y="2334587"/>
            <a:ext cx="2929595" cy="2543725"/>
            <a:chOff x="2846950" y="1439225"/>
            <a:chExt cx="2929595" cy="2543725"/>
          </a:xfrm>
        </p:grpSpPr>
        <p:cxnSp>
          <p:nvCxnSpPr>
            <p:cNvPr id="5681" name="Google Shape;5681;p56"/>
            <p:cNvCxnSpPr/>
            <p:nvPr/>
          </p:nvCxnSpPr>
          <p:spPr>
            <a:xfrm rot="10800000">
              <a:off x="30333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682" name="Google Shape;5682;p56"/>
            <p:cNvSpPr/>
            <p:nvPr/>
          </p:nvSpPr>
          <p:spPr>
            <a:xfrm>
              <a:off x="35639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83" name="Google Shape;5683;p56"/>
            <p:cNvSpPr/>
            <p:nvPr/>
          </p:nvSpPr>
          <p:spPr>
            <a:xfrm>
              <a:off x="37777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84" name="Google Shape;5684;p56"/>
            <p:cNvSpPr/>
            <p:nvPr/>
          </p:nvSpPr>
          <p:spPr>
            <a:xfrm>
              <a:off x="39153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85" name="Google Shape;5685;p56"/>
            <p:cNvSpPr/>
            <p:nvPr/>
          </p:nvSpPr>
          <p:spPr>
            <a:xfrm>
              <a:off x="38087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86" name="Google Shape;5686;p56"/>
            <p:cNvSpPr/>
            <p:nvPr/>
          </p:nvSpPr>
          <p:spPr>
            <a:xfrm>
              <a:off x="37932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87" name="Google Shape;5687;p56"/>
            <p:cNvSpPr/>
            <p:nvPr/>
          </p:nvSpPr>
          <p:spPr>
            <a:xfrm>
              <a:off x="34447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88" name="Google Shape;5688;p56"/>
            <p:cNvSpPr/>
            <p:nvPr/>
          </p:nvSpPr>
          <p:spPr>
            <a:xfrm>
              <a:off x="35364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89" name="Google Shape;5689;p56"/>
            <p:cNvSpPr/>
            <p:nvPr/>
          </p:nvSpPr>
          <p:spPr>
            <a:xfrm>
              <a:off x="33071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90" name="Google Shape;5690;p56"/>
            <p:cNvSpPr txBox="1"/>
            <p:nvPr/>
          </p:nvSpPr>
          <p:spPr>
            <a:xfrm>
              <a:off x="5171025" y="3629850"/>
              <a:ext cx="571800" cy="353100"/>
            </a:xfrm>
            <a:prstGeom prst="rect">
              <a:avLst/>
            </a:prstGeom>
            <a:noFill/>
            <a:ln>
              <a:noFill/>
            </a:ln>
          </p:spPr>
          <p:txBody>
            <a:bodyPr spcFirstLastPara="1" wrap="square" lIns="91425" tIns="91425" rIns="91425" bIns="91425" anchor="t" anchorCtr="0">
              <a:noAutofit/>
            </a:bodyPr>
            <a:lstStyle/>
            <a:p>
              <a:pPr algn="ct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691" name="Google Shape;5691;p56"/>
            <p:cNvSpPr txBox="1"/>
            <p:nvPr/>
          </p:nvSpPr>
          <p:spPr>
            <a:xfrm rot="-5400000">
              <a:off x="2737600" y="1716075"/>
              <a:ext cx="571800" cy="353100"/>
            </a:xfrm>
            <a:prstGeom prst="rect">
              <a:avLst/>
            </a:prstGeom>
            <a:noFill/>
            <a:ln>
              <a:noFill/>
            </a:ln>
          </p:spPr>
          <p:txBody>
            <a:bodyPr spcFirstLastPara="1" wrap="square" lIns="91425" tIns="91425" rIns="91425" bIns="91425" anchor="t" anchorCtr="0">
              <a:noAutofit/>
            </a:bodyPr>
            <a:lstStyle/>
            <a:p>
              <a:pPr algn="ct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692" name="Google Shape;5692;p56"/>
            <p:cNvCxnSpPr/>
            <p:nvPr/>
          </p:nvCxnSpPr>
          <p:spPr>
            <a:xfrm rot="10800000" flipH="1">
              <a:off x="31174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693" name="Google Shape;5693;p56"/>
            <p:cNvSpPr/>
            <p:nvPr/>
          </p:nvSpPr>
          <p:spPr>
            <a:xfrm>
              <a:off x="39611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94" name="Google Shape;5694;p56"/>
            <p:cNvSpPr/>
            <p:nvPr/>
          </p:nvSpPr>
          <p:spPr>
            <a:xfrm>
              <a:off x="40979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95" name="Google Shape;5695;p56"/>
            <p:cNvSpPr/>
            <p:nvPr/>
          </p:nvSpPr>
          <p:spPr>
            <a:xfrm>
              <a:off x="35357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96" name="Google Shape;5696;p56"/>
            <p:cNvSpPr/>
            <p:nvPr/>
          </p:nvSpPr>
          <p:spPr>
            <a:xfrm>
              <a:off x="37495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97" name="Google Shape;5697;p56"/>
            <p:cNvSpPr/>
            <p:nvPr/>
          </p:nvSpPr>
          <p:spPr>
            <a:xfrm>
              <a:off x="38412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98" name="Google Shape;5698;p56"/>
            <p:cNvSpPr/>
            <p:nvPr/>
          </p:nvSpPr>
          <p:spPr>
            <a:xfrm>
              <a:off x="38405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699" name="Google Shape;5699;p56"/>
            <p:cNvSpPr/>
            <p:nvPr/>
          </p:nvSpPr>
          <p:spPr>
            <a:xfrm>
              <a:off x="41305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00" name="Google Shape;5700;p56"/>
            <p:cNvSpPr/>
            <p:nvPr/>
          </p:nvSpPr>
          <p:spPr>
            <a:xfrm>
              <a:off x="42222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01" name="Google Shape;5701;p56"/>
            <p:cNvSpPr/>
            <p:nvPr/>
          </p:nvSpPr>
          <p:spPr>
            <a:xfrm>
              <a:off x="42215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02" name="Google Shape;5702;p56"/>
            <p:cNvSpPr/>
            <p:nvPr/>
          </p:nvSpPr>
          <p:spPr>
            <a:xfrm>
              <a:off x="40543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03" name="Google Shape;5703;p56"/>
            <p:cNvSpPr/>
            <p:nvPr/>
          </p:nvSpPr>
          <p:spPr>
            <a:xfrm>
              <a:off x="41453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04" name="Google Shape;5704;p56"/>
            <p:cNvSpPr/>
            <p:nvPr/>
          </p:nvSpPr>
          <p:spPr>
            <a:xfrm>
              <a:off x="3825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05" name="Google Shape;5705;p56"/>
            <p:cNvSpPr/>
            <p:nvPr/>
          </p:nvSpPr>
          <p:spPr>
            <a:xfrm>
              <a:off x="3597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06" name="Google Shape;5706;p56"/>
            <p:cNvSpPr/>
            <p:nvPr/>
          </p:nvSpPr>
          <p:spPr>
            <a:xfrm>
              <a:off x="3688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07" name="Google Shape;5707;p56"/>
            <p:cNvSpPr/>
            <p:nvPr/>
          </p:nvSpPr>
          <p:spPr>
            <a:xfrm>
              <a:off x="34884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08" name="Google Shape;5708;p56"/>
            <p:cNvSpPr/>
            <p:nvPr/>
          </p:nvSpPr>
          <p:spPr>
            <a:xfrm>
              <a:off x="35209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09" name="Google Shape;5709;p56"/>
            <p:cNvSpPr/>
            <p:nvPr/>
          </p:nvSpPr>
          <p:spPr>
            <a:xfrm>
              <a:off x="36119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10" name="Google Shape;5710;p56"/>
            <p:cNvSpPr/>
            <p:nvPr/>
          </p:nvSpPr>
          <p:spPr>
            <a:xfrm>
              <a:off x="36888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11" name="Google Shape;5711;p56"/>
            <p:cNvSpPr/>
            <p:nvPr/>
          </p:nvSpPr>
          <p:spPr>
            <a:xfrm>
              <a:off x="48318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12" name="Google Shape;5712;p56"/>
            <p:cNvSpPr/>
            <p:nvPr/>
          </p:nvSpPr>
          <p:spPr>
            <a:xfrm>
              <a:off x="4603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13" name="Google Shape;5713;p56"/>
            <p:cNvSpPr/>
            <p:nvPr/>
          </p:nvSpPr>
          <p:spPr>
            <a:xfrm>
              <a:off x="44353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14" name="Google Shape;5714;p56"/>
            <p:cNvSpPr/>
            <p:nvPr/>
          </p:nvSpPr>
          <p:spPr>
            <a:xfrm>
              <a:off x="46032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15" name="Google Shape;5715;p56"/>
            <p:cNvSpPr/>
            <p:nvPr/>
          </p:nvSpPr>
          <p:spPr>
            <a:xfrm>
              <a:off x="43591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16" name="Google Shape;5716;p56"/>
            <p:cNvSpPr/>
            <p:nvPr/>
          </p:nvSpPr>
          <p:spPr>
            <a:xfrm>
              <a:off x="45270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17" name="Google Shape;5717;p56"/>
            <p:cNvSpPr/>
            <p:nvPr/>
          </p:nvSpPr>
          <p:spPr>
            <a:xfrm>
              <a:off x="4435316" y="2766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18" name="Google Shape;5718;p56"/>
            <p:cNvSpPr/>
            <p:nvPr/>
          </p:nvSpPr>
          <p:spPr>
            <a:xfrm>
              <a:off x="45270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19" name="Google Shape;5719;p56"/>
            <p:cNvSpPr/>
            <p:nvPr/>
          </p:nvSpPr>
          <p:spPr>
            <a:xfrm>
              <a:off x="41135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0" name="Google Shape;5720;p56"/>
            <p:cNvSpPr/>
            <p:nvPr/>
          </p:nvSpPr>
          <p:spPr>
            <a:xfrm>
              <a:off x="43265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1" name="Google Shape;5721;p56"/>
            <p:cNvSpPr/>
            <p:nvPr/>
          </p:nvSpPr>
          <p:spPr>
            <a:xfrm>
              <a:off x="43266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2" name="Google Shape;5722;p56"/>
            <p:cNvSpPr/>
            <p:nvPr/>
          </p:nvSpPr>
          <p:spPr>
            <a:xfrm>
              <a:off x="42977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3" name="Google Shape;5723;p56"/>
            <p:cNvSpPr/>
            <p:nvPr/>
          </p:nvSpPr>
          <p:spPr>
            <a:xfrm>
              <a:off x="42222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4" name="Google Shape;5724;p56"/>
            <p:cNvSpPr/>
            <p:nvPr/>
          </p:nvSpPr>
          <p:spPr>
            <a:xfrm>
              <a:off x="39019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5" name="Google Shape;5725;p56"/>
            <p:cNvSpPr/>
            <p:nvPr/>
          </p:nvSpPr>
          <p:spPr>
            <a:xfrm>
              <a:off x="39936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6" name="Google Shape;5726;p56"/>
            <p:cNvSpPr/>
            <p:nvPr/>
          </p:nvSpPr>
          <p:spPr>
            <a:xfrm>
              <a:off x="4511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7" name="Google Shape;5727;p56"/>
            <p:cNvSpPr/>
            <p:nvPr/>
          </p:nvSpPr>
          <p:spPr>
            <a:xfrm>
              <a:off x="4282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8" name="Google Shape;5728;p56"/>
            <p:cNvSpPr/>
            <p:nvPr/>
          </p:nvSpPr>
          <p:spPr>
            <a:xfrm>
              <a:off x="39781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29" name="Google Shape;5729;p56"/>
            <p:cNvSpPr/>
            <p:nvPr/>
          </p:nvSpPr>
          <p:spPr>
            <a:xfrm>
              <a:off x="39781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30" name="Google Shape;5730;p56"/>
            <p:cNvSpPr/>
            <p:nvPr/>
          </p:nvSpPr>
          <p:spPr>
            <a:xfrm>
              <a:off x="47401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31" name="Google Shape;5731;p56"/>
            <p:cNvSpPr/>
            <p:nvPr/>
          </p:nvSpPr>
          <p:spPr>
            <a:xfrm>
              <a:off x="43591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32" name="Google Shape;5732;p56"/>
            <p:cNvSpPr/>
            <p:nvPr/>
          </p:nvSpPr>
          <p:spPr>
            <a:xfrm>
              <a:off x="44508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33" name="Google Shape;5733;p56"/>
            <p:cNvSpPr/>
            <p:nvPr/>
          </p:nvSpPr>
          <p:spPr>
            <a:xfrm>
              <a:off x="36401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34" name="Google Shape;5734;p56"/>
            <p:cNvSpPr/>
            <p:nvPr/>
          </p:nvSpPr>
          <p:spPr>
            <a:xfrm>
              <a:off x="34447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35" name="Google Shape;5735;p56"/>
            <p:cNvSpPr/>
            <p:nvPr/>
          </p:nvSpPr>
          <p:spPr>
            <a:xfrm>
              <a:off x="36888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36" name="Google Shape;5736;p56"/>
            <p:cNvSpPr/>
            <p:nvPr/>
          </p:nvSpPr>
          <p:spPr>
            <a:xfrm>
              <a:off x="36881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5737" name="Google Shape;5737;p56"/>
            <p:cNvCxnSpPr/>
            <p:nvPr/>
          </p:nvCxnSpPr>
          <p:spPr>
            <a:xfrm>
              <a:off x="3181550" y="2143750"/>
              <a:ext cx="1908900" cy="1227300"/>
            </a:xfrm>
            <a:prstGeom prst="curvedConnector3">
              <a:avLst>
                <a:gd name="adj1" fmla="val 50000"/>
              </a:avLst>
            </a:prstGeom>
            <a:noFill/>
            <a:ln w="19050" cap="flat" cmpd="sng">
              <a:solidFill>
                <a:srgbClr val="6AA84F"/>
              </a:solidFill>
              <a:prstDash val="lgDash"/>
              <a:round/>
              <a:headEnd type="none" w="med" len="med"/>
              <a:tailEnd type="none" w="med" len="med"/>
            </a:ln>
          </p:spPr>
        </p:cxnSp>
        <p:sp>
          <p:nvSpPr>
            <p:cNvPr id="5738" name="Google Shape;5738;p56"/>
            <p:cNvSpPr/>
            <p:nvPr/>
          </p:nvSpPr>
          <p:spPr>
            <a:xfrm>
              <a:off x="39936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5739" name="Google Shape;5739;p56"/>
          <p:cNvGrpSpPr/>
          <p:nvPr/>
        </p:nvGrpSpPr>
        <p:grpSpPr>
          <a:xfrm>
            <a:off x="6123562" y="2334587"/>
            <a:ext cx="2929595" cy="2543725"/>
            <a:chOff x="5666350" y="1439225"/>
            <a:chExt cx="2929595" cy="2543725"/>
          </a:xfrm>
        </p:grpSpPr>
        <p:cxnSp>
          <p:nvCxnSpPr>
            <p:cNvPr id="5740" name="Google Shape;5740;p56"/>
            <p:cNvCxnSpPr/>
            <p:nvPr/>
          </p:nvCxnSpPr>
          <p:spPr>
            <a:xfrm rot="10800000">
              <a:off x="5852745" y="3706052"/>
              <a:ext cx="2743200" cy="9000"/>
            </a:xfrm>
            <a:prstGeom prst="straightConnector1">
              <a:avLst/>
            </a:prstGeom>
            <a:noFill/>
            <a:ln w="9525" cap="flat" cmpd="sng">
              <a:solidFill>
                <a:schemeClr val="dk2"/>
              </a:solidFill>
              <a:prstDash val="solid"/>
              <a:round/>
              <a:headEnd type="triangle" w="med" len="med"/>
              <a:tailEnd type="none" w="med" len="med"/>
            </a:ln>
          </p:spPr>
        </p:cxnSp>
        <p:sp>
          <p:nvSpPr>
            <p:cNvPr id="5741" name="Google Shape;5741;p56"/>
            <p:cNvSpPr/>
            <p:nvPr/>
          </p:nvSpPr>
          <p:spPr>
            <a:xfrm>
              <a:off x="6383350" y="32173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42" name="Google Shape;5742;p56"/>
            <p:cNvSpPr/>
            <p:nvPr/>
          </p:nvSpPr>
          <p:spPr>
            <a:xfrm>
              <a:off x="6597134" y="3394467"/>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43" name="Google Shape;5743;p56"/>
            <p:cNvSpPr/>
            <p:nvPr/>
          </p:nvSpPr>
          <p:spPr>
            <a:xfrm>
              <a:off x="6734718" y="3441536"/>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44" name="Google Shape;5744;p56"/>
            <p:cNvSpPr/>
            <p:nvPr/>
          </p:nvSpPr>
          <p:spPr>
            <a:xfrm>
              <a:off x="6628180" y="32061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45" name="Google Shape;5745;p56"/>
            <p:cNvSpPr/>
            <p:nvPr/>
          </p:nvSpPr>
          <p:spPr>
            <a:xfrm>
              <a:off x="6612657" y="30179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46" name="Google Shape;5746;p56"/>
            <p:cNvSpPr/>
            <p:nvPr/>
          </p:nvSpPr>
          <p:spPr>
            <a:xfrm>
              <a:off x="62641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47" name="Google Shape;5747;p56"/>
            <p:cNvSpPr/>
            <p:nvPr/>
          </p:nvSpPr>
          <p:spPr>
            <a:xfrm>
              <a:off x="63558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48" name="Google Shape;5748;p56"/>
            <p:cNvSpPr/>
            <p:nvPr/>
          </p:nvSpPr>
          <p:spPr>
            <a:xfrm>
              <a:off x="6126532" y="2719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49" name="Google Shape;5749;p56"/>
            <p:cNvSpPr txBox="1"/>
            <p:nvPr/>
          </p:nvSpPr>
          <p:spPr>
            <a:xfrm>
              <a:off x="7990425" y="3629850"/>
              <a:ext cx="571800" cy="353100"/>
            </a:xfrm>
            <a:prstGeom prst="rect">
              <a:avLst/>
            </a:prstGeom>
            <a:noFill/>
            <a:ln>
              <a:noFill/>
            </a:ln>
          </p:spPr>
          <p:txBody>
            <a:bodyPr spcFirstLastPara="1" wrap="square" lIns="91425" tIns="91425" rIns="91425" bIns="91425" anchor="t" anchorCtr="0">
              <a:noAutofit/>
            </a:bodyPr>
            <a:lstStyle/>
            <a:p>
              <a:pPr algn="ct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750" name="Google Shape;5750;p56"/>
            <p:cNvSpPr txBox="1"/>
            <p:nvPr/>
          </p:nvSpPr>
          <p:spPr>
            <a:xfrm rot="-5400000">
              <a:off x="5557000" y="1716075"/>
              <a:ext cx="571800" cy="353100"/>
            </a:xfrm>
            <a:prstGeom prst="rect">
              <a:avLst/>
            </a:prstGeom>
            <a:noFill/>
            <a:ln>
              <a:noFill/>
            </a:ln>
          </p:spPr>
          <p:txBody>
            <a:bodyPr spcFirstLastPara="1" wrap="square" lIns="91425" tIns="91425" rIns="91425" bIns="91425" anchor="t" anchorCtr="0">
              <a:noAutofit/>
            </a:bodyPr>
            <a:lstStyle/>
            <a:p>
              <a:pPr algn="ct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751" name="Google Shape;5751;p56"/>
            <p:cNvCxnSpPr/>
            <p:nvPr/>
          </p:nvCxnSpPr>
          <p:spPr>
            <a:xfrm rot="10800000" flipH="1">
              <a:off x="5936875" y="1439225"/>
              <a:ext cx="7500" cy="2386200"/>
            </a:xfrm>
            <a:prstGeom prst="straightConnector1">
              <a:avLst/>
            </a:prstGeom>
            <a:noFill/>
            <a:ln w="9525" cap="flat" cmpd="sng">
              <a:solidFill>
                <a:schemeClr val="dk2"/>
              </a:solidFill>
              <a:prstDash val="solid"/>
              <a:round/>
              <a:headEnd type="none" w="med" len="med"/>
              <a:tailEnd type="triangle" w="med" len="med"/>
            </a:ln>
          </p:spPr>
        </p:cxnSp>
        <p:sp>
          <p:nvSpPr>
            <p:cNvPr id="5752" name="Google Shape;5752;p56"/>
            <p:cNvSpPr/>
            <p:nvPr/>
          </p:nvSpPr>
          <p:spPr>
            <a:xfrm>
              <a:off x="6780580" y="33585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53" name="Google Shape;5753;p56"/>
            <p:cNvSpPr/>
            <p:nvPr/>
          </p:nvSpPr>
          <p:spPr>
            <a:xfrm>
              <a:off x="6917382" y="32173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54" name="Google Shape;5754;p56"/>
            <p:cNvSpPr/>
            <p:nvPr/>
          </p:nvSpPr>
          <p:spPr>
            <a:xfrm>
              <a:off x="63551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55" name="Google Shape;5755;p56"/>
            <p:cNvSpPr/>
            <p:nvPr/>
          </p:nvSpPr>
          <p:spPr>
            <a:xfrm>
              <a:off x="6568916" y="2690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56" name="Google Shape;5756;p56"/>
            <p:cNvSpPr/>
            <p:nvPr/>
          </p:nvSpPr>
          <p:spPr>
            <a:xfrm>
              <a:off x="6660639" y="25495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57" name="Google Shape;5757;p56"/>
            <p:cNvSpPr/>
            <p:nvPr/>
          </p:nvSpPr>
          <p:spPr>
            <a:xfrm>
              <a:off x="6659932" y="2872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58" name="Google Shape;5758;p56"/>
            <p:cNvSpPr/>
            <p:nvPr/>
          </p:nvSpPr>
          <p:spPr>
            <a:xfrm>
              <a:off x="6949916" y="27669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59" name="Google Shape;5759;p56"/>
            <p:cNvSpPr/>
            <p:nvPr/>
          </p:nvSpPr>
          <p:spPr>
            <a:xfrm>
              <a:off x="7041639" y="2625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60" name="Google Shape;5760;p56"/>
            <p:cNvSpPr/>
            <p:nvPr/>
          </p:nvSpPr>
          <p:spPr>
            <a:xfrm>
              <a:off x="7040932" y="2948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61" name="Google Shape;5761;p56"/>
            <p:cNvSpPr/>
            <p:nvPr/>
          </p:nvSpPr>
          <p:spPr>
            <a:xfrm>
              <a:off x="68737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62" name="Google Shape;5762;p56"/>
            <p:cNvSpPr/>
            <p:nvPr/>
          </p:nvSpPr>
          <p:spPr>
            <a:xfrm>
              <a:off x="6964732" y="2491259"/>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63" name="Google Shape;5763;p56"/>
            <p:cNvSpPr/>
            <p:nvPr/>
          </p:nvSpPr>
          <p:spPr>
            <a:xfrm>
              <a:off x="6645116" y="2309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64" name="Google Shape;5764;p56"/>
            <p:cNvSpPr/>
            <p:nvPr/>
          </p:nvSpPr>
          <p:spPr>
            <a:xfrm>
              <a:off x="6416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65" name="Google Shape;5765;p56"/>
            <p:cNvSpPr/>
            <p:nvPr/>
          </p:nvSpPr>
          <p:spPr>
            <a:xfrm>
              <a:off x="6508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66" name="Google Shape;5766;p56"/>
            <p:cNvSpPr/>
            <p:nvPr/>
          </p:nvSpPr>
          <p:spPr>
            <a:xfrm>
              <a:off x="6307857" y="248451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67" name="Google Shape;5767;p56"/>
            <p:cNvSpPr/>
            <p:nvPr/>
          </p:nvSpPr>
          <p:spPr>
            <a:xfrm>
              <a:off x="6340316" y="23097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68" name="Google Shape;5768;p56"/>
            <p:cNvSpPr/>
            <p:nvPr/>
          </p:nvSpPr>
          <p:spPr>
            <a:xfrm>
              <a:off x="6431332" y="24912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69" name="Google Shape;5769;p56"/>
            <p:cNvSpPr/>
            <p:nvPr/>
          </p:nvSpPr>
          <p:spPr>
            <a:xfrm>
              <a:off x="6508239" y="2549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70" name="Google Shape;5770;p56"/>
            <p:cNvSpPr/>
            <p:nvPr/>
          </p:nvSpPr>
          <p:spPr>
            <a:xfrm>
              <a:off x="76512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71" name="Google Shape;5771;p56"/>
            <p:cNvSpPr/>
            <p:nvPr/>
          </p:nvSpPr>
          <p:spPr>
            <a:xfrm>
              <a:off x="7422639" y="2397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72" name="Google Shape;5772;p56"/>
            <p:cNvSpPr/>
            <p:nvPr/>
          </p:nvSpPr>
          <p:spPr>
            <a:xfrm>
              <a:off x="7254716" y="23859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73" name="Google Shape;5773;p56"/>
            <p:cNvSpPr/>
            <p:nvPr/>
          </p:nvSpPr>
          <p:spPr>
            <a:xfrm>
              <a:off x="7422639" y="21685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74" name="Google Shape;5774;p56"/>
            <p:cNvSpPr/>
            <p:nvPr/>
          </p:nvSpPr>
          <p:spPr>
            <a:xfrm>
              <a:off x="7178516" y="2919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75" name="Google Shape;5775;p56"/>
            <p:cNvSpPr/>
            <p:nvPr/>
          </p:nvSpPr>
          <p:spPr>
            <a:xfrm>
              <a:off x="7346439" y="28543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76" name="Google Shape;5776;p56"/>
            <p:cNvSpPr/>
            <p:nvPr/>
          </p:nvSpPr>
          <p:spPr>
            <a:xfrm>
              <a:off x="7178516" y="26907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77" name="Google Shape;5777;p56"/>
            <p:cNvSpPr/>
            <p:nvPr/>
          </p:nvSpPr>
          <p:spPr>
            <a:xfrm>
              <a:off x="7346439" y="2625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78" name="Google Shape;5778;p56"/>
            <p:cNvSpPr/>
            <p:nvPr/>
          </p:nvSpPr>
          <p:spPr>
            <a:xfrm>
              <a:off x="6932980" y="343479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79" name="Google Shape;5779;p56"/>
            <p:cNvSpPr/>
            <p:nvPr/>
          </p:nvSpPr>
          <p:spPr>
            <a:xfrm>
              <a:off x="7145982" y="3445963"/>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80" name="Google Shape;5780;p56"/>
            <p:cNvSpPr/>
            <p:nvPr/>
          </p:nvSpPr>
          <p:spPr>
            <a:xfrm>
              <a:off x="7146057" y="3170313"/>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81" name="Google Shape;5781;p56"/>
            <p:cNvSpPr/>
            <p:nvPr/>
          </p:nvSpPr>
          <p:spPr>
            <a:xfrm>
              <a:off x="7117132" y="33294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82" name="Google Shape;5782;p56"/>
            <p:cNvSpPr/>
            <p:nvPr/>
          </p:nvSpPr>
          <p:spPr>
            <a:xfrm>
              <a:off x="7041639" y="3082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83" name="Google Shape;5783;p56"/>
            <p:cNvSpPr/>
            <p:nvPr/>
          </p:nvSpPr>
          <p:spPr>
            <a:xfrm>
              <a:off x="6721316" y="21573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84" name="Google Shape;5784;p56"/>
            <p:cNvSpPr/>
            <p:nvPr/>
          </p:nvSpPr>
          <p:spPr>
            <a:xfrm>
              <a:off x="6813039" y="20161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85" name="Google Shape;5785;p56"/>
            <p:cNvSpPr/>
            <p:nvPr/>
          </p:nvSpPr>
          <p:spPr>
            <a:xfrm>
              <a:off x="73309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86" name="Google Shape;5786;p56"/>
            <p:cNvSpPr/>
            <p:nvPr/>
          </p:nvSpPr>
          <p:spPr>
            <a:xfrm>
              <a:off x="71023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87" name="Google Shape;5787;p56"/>
            <p:cNvSpPr/>
            <p:nvPr/>
          </p:nvSpPr>
          <p:spPr>
            <a:xfrm>
              <a:off x="6797516" y="1852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88" name="Google Shape;5788;p56"/>
            <p:cNvSpPr/>
            <p:nvPr/>
          </p:nvSpPr>
          <p:spPr>
            <a:xfrm>
              <a:off x="6965439" y="18637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89" name="Google Shape;5789;p56"/>
            <p:cNvSpPr/>
            <p:nvPr/>
          </p:nvSpPr>
          <p:spPr>
            <a:xfrm>
              <a:off x="6797516" y="2614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90" name="Google Shape;5790;p56"/>
            <p:cNvSpPr/>
            <p:nvPr/>
          </p:nvSpPr>
          <p:spPr>
            <a:xfrm>
              <a:off x="7559516" y="22335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91" name="Google Shape;5791;p56"/>
            <p:cNvSpPr/>
            <p:nvPr/>
          </p:nvSpPr>
          <p:spPr>
            <a:xfrm>
              <a:off x="7178516" y="2081128"/>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92" name="Google Shape;5792;p56"/>
            <p:cNvSpPr/>
            <p:nvPr/>
          </p:nvSpPr>
          <p:spPr>
            <a:xfrm>
              <a:off x="7270239" y="1939920"/>
              <a:ext cx="60600" cy="75900"/>
            </a:xfrm>
            <a:prstGeom prst="ellipse">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93" name="Google Shape;5793;p56"/>
            <p:cNvSpPr/>
            <p:nvPr/>
          </p:nvSpPr>
          <p:spPr>
            <a:xfrm>
              <a:off x="6459550" y="3369782"/>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94" name="Google Shape;5794;p56"/>
            <p:cNvSpPr/>
            <p:nvPr/>
          </p:nvSpPr>
          <p:spPr>
            <a:xfrm>
              <a:off x="6264116" y="2995528"/>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95" name="Google Shape;5795;p56"/>
            <p:cNvSpPr/>
            <p:nvPr/>
          </p:nvSpPr>
          <p:spPr>
            <a:xfrm>
              <a:off x="6508239" y="27781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96" name="Google Shape;5796;p56"/>
            <p:cNvSpPr/>
            <p:nvPr/>
          </p:nvSpPr>
          <p:spPr>
            <a:xfrm>
              <a:off x="6507532" y="3100859"/>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797" name="Google Shape;5797;p56"/>
            <p:cNvSpPr/>
            <p:nvPr/>
          </p:nvSpPr>
          <p:spPr>
            <a:xfrm>
              <a:off x="6813039" y="3006720"/>
              <a:ext cx="60600" cy="75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5798" name="Google Shape;5798;p56"/>
            <p:cNvCxnSpPr>
              <a:endCxn id="5761" idx="3"/>
            </p:cNvCxnSpPr>
            <p:nvPr/>
          </p:nvCxnSpPr>
          <p:spPr>
            <a:xfrm>
              <a:off x="6059991" y="2106013"/>
              <a:ext cx="822600" cy="268500"/>
            </a:xfrm>
            <a:prstGeom prst="curvedConnector4">
              <a:avLst>
                <a:gd name="adj1" fmla="val 49461"/>
                <a:gd name="adj2" fmla="val 157937"/>
              </a:avLst>
            </a:prstGeom>
            <a:noFill/>
            <a:ln w="19050" cap="flat" cmpd="sng">
              <a:solidFill>
                <a:srgbClr val="6AA84F"/>
              </a:solidFill>
              <a:prstDash val="lgDash"/>
              <a:round/>
              <a:headEnd type="none" w="med" len="med"/>
              <a:tailEnd type="none" w="med" len="med"/>
            </a:ln>
          </p:spPr>
        </p:cxnSp>
        <p:cxnSp>
          <p:nvCxnSpPr>
            <p:cNvPr id="5799" name="Google Shape;5799;p56"/>
            <p:cNvCxnSpPr>
              <a:stCxn id="5761" idx="4"/>
              <a:endCxn id="5776" idx="1"/>
            </p:cNvCxnSpPr>
            <p:nvPr/>
          </p:nvCxnSpPr>
          <p:spPr>
            <a:xfrm rot="-5400000" flipH="1">
              <a:off x="6887666" y="2401978"/>
              <a:ext cx="316200" cy="283500"/>
            </a:xfrm>
            <a:prstGeom prst="curvedConnector3">
              <a:avLst>
                <a:gd name="adj1" fmla="val 48245"/>
              </a:avLst>
            </a:prstGeom>
            <a:noFill/>
            <a:ln w="19050" cap="flat" cmpd="sng">
              <a:solidFill>
                <a:srgbClr val="6AA84F"/>
              </a:solidFill>
              <a:prstDash val="lgDash"/>
              <a:round/>
              <a:headEnd type="none" w="med" len="med"/>
              <a:tailEnd type="none" w="med" len="med"/>
            </a:ln>
          </p:spPr>
        </p:cxnSp>
        <p:cxnSp>
          <p:nvCxnSpPr>
            <p:cNvPr id="5800" name="Google Shape;5800;p56"/>
            <p:cNvCxnSpPr>
              <a:stCxn id="5776" idx="6"/>
              <a:endCxn id="5774" idx="2"/>
            </p:cNvCxnSpPr>
            <p:nvPr/>
          </p:nvCxnSpPr>
          <p:spPr>
            <a:xfrm flipH="1">
              <a:off x="7178516" y="2728678"/>
              <a:ext cx="60600" cy="228600"/>
            </a:xfrm>
            <a:prstGeom prst="curvedConnector5">
              <a:avLst>
                <a:gd name="adj1" fmla="val -392946"/>
                <a:gd name="adj2" fmla="val 50000"/>
                <a:gd name="adj3" fmla="val 492946"/>
              </a:avLst>
            </a:prstGeom>
            <a:noFill/>
            <a:ln w="19050" cap="flat" cmpd="sng">
              <a:solidFill>
                <a:srgbClr val="6AA84F"/>
              </a:solidFill>
              <a:prstDash val="lgDash"/>
              <a:round/>
              <a:headEnd type="none" w="med" len="med"/>
              <a:tailEnd type="none" w="med" len="med"/>
            </a:ln>
          </p:spPr>
        </p:cxnSp>
        <p:cxnSp>
          <p:nvCxnSpPr>
            <p:cNvPr id="5801" name="Google Shape;5801;p56"/>
            <p:cNvCxnSpPr>
              <a:stCxn id="5774" idx="5"/>
              <a:endCxn id="5780" idx="2"/>
            </p:cNvCxnSpPr>
            <p:nvPr/>
          </p:nvCxnSpPr>
          <p:spPr>
            <a:xfrm rot="5400000">
              <a:off x="7076041" y="3054013"/>
              <a:ext cx="224100" cy="84300"/>
            </a:xfrm>
            <a:prstGeom prst="curvedConnector4">
              <a:avLst>
                <a:gd name="adj1" fmla="val 44024"/>
                <a:gd name="adj2" fmla="val 382336"/>
              </a:avLst>
            </a:prstGeom>
            <a:noFill/>
            <a:ln w="19050" cap="flat" cmpd="sng">
              <a:solidFill>
                <a:srgbClr val="6AA84F"/>
              </a:solidFill>
              <a:prstDash val="lgDash"/>
              <a:round/>
              <a:headEnd type="none" w="med" len="med"/>
              <a:tailEnd type="none" w="med" len="med"/>
            </a:ln>
          </p:spPr>
        </p:cxnSp>
        <p:cxnSp>
          <p:nvCxnSpPr>
            <p:cNvPr id="5802" name="Google Shape;5802;p56"/>
            <p:cNvCxnSpPr>
              <a:stCxn id="5780" idx="6"/>
            </p:cNvCxnSpPr>
            <p:nvPr/>
          </p:nvCxnSpPr>
          <p:spPr>
            <a:xfrm>
              <a:off x="7206657" y="3208263"/>
              <a:ext cx="103200" cy="359700"/>
            </a:xfrm>
            <a:prstGeom prst="curvedConnector2">
              <a:avLst/>
            </a:prstGeom>
            <a:noFill/>
            <a:ln w="19050" cap="flat" cmpd="sng">
              <a:solidFill>
                <a:srgbClr val="6AA84F"/>
              </a:solidFill>
              <a:prstDash val="lgDash"/>
              <a:round/>
              <a:headEnd type="none" w="med" len="med"/>
              <a:tailEnd type="none" w="med" len="med"/>
            </a:ln>
          </p:spPr>
        </p:cxnSp>
      </p:grpSp>
      <p:sp>
        <p:nvSpPr>
          <p:cNvPr id="5803" name="Google Shape;5803;p56"/>
          <p:cNvSpPr txBox="1"/>
          <p:nvPr/>
        </p:nvSpPr>
        <p:spPr>
          <a:xfrm>
            <a:off x="2834125" y="4826125"/>
            <a:ext cx="3033000" cy="507600"/>
          </a:xfrm>
          <a:prstGeom prst="rect">
            <a:avLst/>
          </a:prstGeom>
          <a:noFill/>
          <a:ln>
            <a:noFill/>
          </a:ln>
        </p:spPr>
        <p:txBody>
          <a:bodyPr spcFirstLastPara="1" wrap="square" lIns="91425" tIns="91425" rIns="91425" bIns="91425" anchor="t" anchorCtr="0">
            <a:noAutofit/>
          </a:bodyPr>
          <a:lstStyle/>
          <a:p>
            <a:pPr algn="ctr"/>
            <a:r>
              <a:rPr lang="en"/>
              <a:t>Train-Dev-Test vs. Model fitting</a:t>
            </a:r>
            <a:endParaRPr/>
          </a:p>
        </p:txBody>
      </p:sp>
      <p:sp>
        <p:nvSpPr>
          <p:cNvPr id="5804" name="Google Shape;5804;p56"/>
          <p:cNvSpPr txBox="1"/>
          <p:nvPr/>
        </p:nvSpPr>
        <p:spPr>
          <a:xfrm>
            <a:off x="871125" y="219087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Underfitting</a:t>
            </a:r>
            <a:endParaRPr>
              <a:latin typeface="Consolas"/>
              <a:ea typeface="Consolas"/>
              <a:cs typeface="Consolas"/>
              <a:sym typeface="Consolas"/>
            </a:endParaRPr>
          </a:p>
        </p:txBody>
      </p:sp>
      <p:sp>
        <p:nvSpPr>
          <p:cNvPr id="5805" name="Google Shape;5805;p56"/>
          <p:cNvSpPr txBox="1"/>
          <p:nvPr/>
        </p:nvSpPr>
        <p:spPr>
          <a:xfrm>
            <a:off x="3849050" y="219087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Good fit</a:t>
            </a:r>
            <a:endParaRPr>
              <a:latin typeface="Consolas"/>
              <a:ea typeface="Consolas"/>
              <a:cs typeface="Consolas"/>
              <a:sym typeface="Consolas"/>
            </a:endParaRPr>
          </a:p>
        </p:txBody>
      </p:sp>
      <p:sp>
        <p:nvSpPr>
          <p:cNvPr id="5806" name="Google Shape;5806;p56"/>
          <p:cNvSpPr txBox="1"/>
          <p:nvPr/>
        </p:nvSpPr>
        <p:spPr>
          <a:xfrm>
            <a:off x="6940600" y="2190875"/>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Overfitting</a:t>
            </a:r>
            <a:endParaRPr>
              <a:latin typeface="Consolas"/>
              <a:ea typeface="Consolas"/>
              <a:cs typeface="Consolas"/>
              <a:sym typeface="Consola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F2E87AE-7A1F-48B2-9ED9-0C91B95BE85D}"/>
              </a:ext>
            </a:extLst>
          </p:cNvPr>
          <p:cNvPicPr/>
          <p:nvPr/>
        </p:nvPicPr>
        <p:blipFill>
          <a:blip r:embed="rId3"/>
          <a:stretch>
            <a:fillRect/>
          </a:stretch>
        </p:blipFill>
        <p:spPr>
          <a:xfrm>
            <a:off x="2078075" y="817482"/>
            <a:ext cx="5840375" cy="3436065"/>
          </a:xfrm>
          <a:prstGeom prst="rect">
            <a:avLst/>
          </a:prstGeom>
        </p:spPr>
      </p:pic>
      <p:sp>
        <p:nvSpPr>
          <p:cNvPr id="4" name="文本框 3">
            <a:extLst>
              <a:ext uri="{FF2B5EF4-FFF2-40B4-BE49-F238E27FC236}">
                <a16:creationId xmlns:a16="http://schemas.microsoft.com/office/drawing/2014/main" id="{F51D9CB6-1B4D-4ADE-BB01-3D491F251379}"/>
              </a:ext>
            </a:extLst>
          </p:cNvPr>
          <p:cNvSpPr txBox="1"/>
          <p:nvPr/>
        </p:nvSpPr>
        <p:spPr>
          <a:xfrm>
            <a:off x="1898649" y="866775"/>
            <a:ext cx="738415" cy="307777"/>
          </a:xfrm>
          <a:prstGeom prst="rect">
            <a:avLst/>
          </a:prstGeom>
          <a:noFill/>
        </p:spPr>
        <p:txBody>
          <a:bodyPr wrap="square" rtlCol="0">
            <a:spAutoFit/>
          </a:bodyPr>
          <a:lstStyle/>
          <a:p>
            <a:r>
              <a:rPr lang="en-US" altLang="zh-CN" dirty="0">
                <a:solidFill>
                  <a:schemeClr val="tx2">
                    <a:lumMod val="50000"/>
                  </a:schemeClr>
                </a:solidFill>
              </a:rPr>
              <a:t>loss</a:t>
            </a:r>
            <a:endParaRPr lang="zh-CN" altLang="en-US" dirty="0">
              <a:solidFill>
                <a:schemeClr val="tx2">
                  <a:lumMod val="50000"/>
                </a:schemeClr>
              </a:solidFill>
            </a:endParaRPr>
          </a:p>
        </p:txBody>
      </p:sp>
      <p:sp>
        <p:nvSpPr>
          <p:cNvPr id="5" name="文本框 4">
            <a:extLst>
              <a:ext uri="{FF2B5EF4-FFF2-40B4-BE49-F238E27FC236}">
                <a16:creationId xmlns:a16="http://schemas.microsoft.com/office/drawing/2014/main" id="{C05A7CAC-496E-4C00-90CF-FFBBFF77CB53}"/>
              </a:ext>
            </a:extLst>
          </p:cNvPr>
          <p:cNvSpPr txBox="1"/>
          <p:nvPr/>
        </p:nvSpPr>
        <p:spPr>
          <a:xfrm>
            <a:off x="7406565" y="3945770"/>
            <a:ext cx="587828" cy="307777"/>
          </a:xfrm>
          <a:prstGeom prst="rect">
            <a:avLst/>
          </a:prstGeom>
          <a:noFill/>
        </p:spPr>
        <p:txBody>
          <a:bodyPr wrap="square" rtlCol="0">
            <a:spAutoFit/>
          </a:bodyPr>
          <a:lstStyle/>
          <a:p>
            <a:r>
              <a:rPr lang="en-US" altLang="zh-CN" dirty="0">
                <a:solidFill>
                  <a:schemeClr val="tx2">
                    <a:lumMod val="50000"/>
                  </a:schemeClr>
                </a:solidFill>
              </a:rPr>
              <a:t>time</a:t>
            </a:r>
            <a:endParaRPr lang="zh-CN" altLang="en-US" dirty="0">
              <a:solidFill>
                <a:schemeClr val="tx2">
                  <a:lumMod val="50000"/>
                </a:schemeClr>
              </a:solidFill>
            </a:endParaRPr>
          </a:p>
        </p:txBody>
      </p:sp>
    </p:spTree>
    <p:extLst>
      <p:ext uri="{BB962C8B-B14F-4D97-AF65-F5344CB8AC3E}">
        <p14:creationId xmlns:p14="http://schemas.microsoft.com/office/powerpoint/2010/main" val="39985872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5810"/>
        <p:cNvGrpSpPr/>
        <p:nvPr/>
      </p:nvGrpSpPr>
      <p:grpSpPr>
        <a:xfrm>
          <a:off x="0" y="0"/>
          <a:ext cx="0" cy="0"/>
          <a:chOff x="0" y="0"/>
          <a:chExt cx="0" cy="0"/>
        </a:xfrm>
      </p:grpSpPr>
      <p:grpSp>
        <p:nvGrpSpPr>
          <p:cNvPr id="5811" name="Google Shape;5811;p57"/>
          <p:cNvGrpSpPr/>
          <p:nvPr/>
        </p:nvGrpSpPr>
        <p:grpSpPr>
          <a:xfrm>
            <a:off x="216212" y="495303"/>
            <a:ext cx="6225127" cy="1733100"/>
            <a:chOff x="1283000" y="2571753"/>
            <a:chExt cx="6225127" cy="1733100"/>
          </a:xfrm>
        </p:grpSpPr>
        <p:sp>
          <p:nvSpPr>
            <p:cNvPr id="5812" name="Google Shape;5812;p57"/>
            <p:cNvSpPr/>
            <p:nvPr/>
          </p:nvSpPr>
          <p:spPr>
            <a:xfrm>
              <a:off x="2185252"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13" name="Google Shape;5813;p57"/>
            <p:cNvSpPr/>
            <p:nvPr/>
          </p:nvSpPr>
          <p:spPr>
            <a:xfrm>
              <a:off x="2185252"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14" name="Google Shape;5814;p57"/>
            <p:cNvSpPr/>
            <p:nvPr/>
          </p:nvSpPr>
          <p:spPr>
            <a:xfrm>
              <a:off x="2186602"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15" name="Google Shape;5815;p57"/>
            <p:cNvSpPr/>
            <p:nvPr/>
          </p:nvSpPr>
          <p:spPr>
            <a:xfrm>
              <a:off x="3123571"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16" name="Google Shape;5816;p57"/>
            <p:cNvSpPr/>
            <p:nvPr/>
          </p:nvSpPr>
          <p:spPr>
            <a:xfrm>
              <a:off x="3123571"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17" name="Google Shape;5817;p57"/>
            <p:cNvSpPr/>
            <p:nvPr/>
          </p:nvSpPr>
          <p:spPr>
            <a:xfrm>
              <a:off x="3124921" y="38296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18" name="Google Shape;5818;p57"/>
            <p:cNvSpPr/>
            <p:nvPr/>
          </p:nvSpPr>
          <p:spPr>
            <a:xfrm>
              <a:off x="4061889"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19" name="Google Shape;5819;p57"/>
            <p:cNvSpPr/>
            <p:nvPr/>
          </p:nvSpPr>
          <p:spPr>
            <a:xfrm>
              <a:off x="4061889"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20" name="Google Shape;5820;p57"/>
            <p:cNvSpPr/>
            <p:nvPr/>
          </p:nvSpPr>
          <p:spPr>
            <a:xfrm>
              <a:off x="4063239"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21" name="Google Shape;5821;p57"/>
            <p:cNvSpPr/>
            <p:nvPr/>
          </p:nvSpPr>
          <p:spPr>
            <a:xfrm>
              <a:off x="5000208" y="2571753"/>
              <a:ext cx="467400" cy="475200"/>
            </a:xfrm>
            <a:prstGeom prst="ellipse">
              <a:avLst/>
            </a:prstGeom>
            <a:gradFill>
              <a:gsLst>
                <a:gs pos="0">
                  <a:srgbClr val="FDECDB"/>
                </a:gs>
                <a:gs pos="100000">
                  <a:srgbClr val="F0A963"/>
                </a:gs>
              </a:gsLst>
              <a:lin ang="540001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22" name="Google Shape;5822;p57"/>
            <p:cNvSpPr/>
            <p:nvPr/>
          </p:nvSpPr>
          <p:spPr>
            <a:xfrm>
              <a:off x="5000208"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23" name="Google Shape;5823;p57"/>
            <p:cNvSpPr/>
            <p:nvPr/>
          </p:nvSpPr>
          <p:spPr>
            <a:xfrm>
              <a:off x="5001558"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24" name="Google Shape;5824;p57"/>
            <p:cNvSpPr/>
            <p:nvPr/>
          </p:nvSpPr>
          <p:spPr>
            <a:xfrm>
              <a:off x="5938527" y="25717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25" name="Google Shape;5825;p57"/>
            <p:cNvSpPr/>
            <p:nvPr/>
          </p:nvSpPr>
          <p:spPr>
            <a:xfrm>
              <a:off x="5938527" y="320070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5826" name="Google Shape;5826;p57"/>
            <p:cNvSpPr/>
            <p:nvPr/>
          </p:nvSpPr>
          <p:spPr>
            <a:xfrm>
              <a:off x="5939877" y="3829653"/>
              <a:ext cx="467400" cy="475200"/>
            </a:xfrm>
            <a:prstGeom prst="ellipse">
              <a:avLst/>
            </a:prstGeom>
            <a:solidFill>
              <a:srgbClr val="D9EAD3"/>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cxnSp>
          <p:nvCxnSpPr>
            <p:cNvPr id="5827" name="Google Shape;5827;p57"/>
            <p:cNvCxnSpPr>
              <a:stCxn id="5812" idx="6"/>
              <a:endCxn id="5815" idx="2"/>
            </p:cNvCxnSpPr>
            <p:nvPr/>
          </p:nvCxnSpPr>
          <p:spPr>
            <a:xfrm>
              <a:off x="2652652" y="28093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28" name="Google Shape;5828;p57"/>
            <p:cNvCxnSpPr>
              <a:stCxn id="5812" idx="6"/>
              <a:endCxn id="5816" idx="2"/>
            </p:cNvCxnSpPr>
            <p:nvPr/>
          </p:nvCxnSpPr>
          <p:spPr>
            <a:xfrm>
              <a:off x="2652652" y="2809353"/>
              <a:ext cx="471000" cy="629100"/>
            </a:xfrm>
            <a:prstGeom prst="straightConnector1">
              <a:avLst/>
            </a:prstGeom>
            <a:noFill/>
            <a:ln w="9525" cap="flat" cmpd="sng">
              <a:solidFill>
                <a:srgbClr val="000000"/>
              </a:solidFill>
              <a:prstDash val="solid"/>
              <a:round/>
              <a:headEnd type="none" w="med" len="med"/>
              <a:tailEnd type="triangle" w="med" len="med"/>
            </a:ln>
          </p:spPr>
        </p:cxnSp>
        <p:cxnSp>
          <p:nvCxnSpPr>
            <p:cNvPr id="5829" name="Google Shape;5829;p57"/>
            <p:cNvCxnSpPr>
              <a:stCxn id="5813" idx="6"/>
              <a:endCxn id="5815" idx="2"/>
            </p:cNvCxnSpPr>
            <p:nvPr/>
          </p:nvCxnSpPr>
          <p:spPr>
            <a:xfrm rot="10800000" flipH="1">
              <a:off x="2652652" y="280950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0" name="Google Shape;5830;p57"/>
            <p:cNvCxnSpPr>
              <a:stCxn id="5813" idx="6"/>
              <a:endCxn id="5816" idx="2"/>
            </p:cNvCxnSpPr>
            <p:nvPr/>
          </p:nvCxnSpPr>
          <p:spPr>
            <a:xfrm>
              <a:off x="2652652" y="34383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1" name="Google Shape;5831;p57"/>
            <p:cNvCxnSpPr>
              <a:stCxn id="5813" idx="6"/>
              <a:endCxn id="5817" idx="2"/>
            </p:cNvCxnSpPr>
            <p:nvPr/>
          </p:nvCxnSpPr>
          <p:spPr>
            <a:xfrm>
              <a:off x="2652652" y="3438303"/>
              <a:ext cx="472200" cy="629100"/>
            </a:xfrm>
            <a:prstGeom prst="straightConnector1">
              <a:avLst/>
            </a:prstGeom>
            <a:noFill/>
            <a:ln w="9525" cap="flat" cmpd="sng">
              <a:solidFill>
                <a:srgbClr val="E6B8AF"/>
              </a:solidFill>
              <a:prstDash val="lgDash"/>
              <a:round/>
              <a:headEnd type="none" w="med" len="med"/>
              <a:tailEnd type="none" w="med" len="med"/>
            </a:ln>
          </p:spPr>
        </p:cxnSp>
        <p:cxnSp>
          <p:nvCxnSpPr>
            <p:cNvPr id="5832" name="Google Shape;5832;p57"/>
            <p:cNvCxnSpPr>
              <a:stCxn id="5814" idx="6"/>
              <a:endCxn id="5815" idx="2"/>
            </p:cNvCxnSpPr>
            <p:nvPr/>
          </p:nvCxnSpPr>
          <p:spPr>
            <a:xfrm rot="10800000" flipH="1">
              <a:off x="2654002" y="280935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3" name="Google Shape;5833;p57"/>
            <p:cNvCxnSpPr>
              <a:stCxn id="5814" idx="6"/>
              <a:endCxn id="5816" idx="2"/>
            </p:cNvCxnSpPr>
            <p:nvPr/>
          </p:nvCxnSpPr>
          <p:spPr>
            <a:xfrm rot="10800000" flipH="1">
              <a:off x="2654002" y="343815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34" name="Google Shape;5834;p57"/>
            <p:cNvCxnSpPr/>
            <p:nvPr/>
          </p:nvCxnSpPr>
          <p:spPr>
            <a:xfrm>
              <a:off x="3591602"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35" name="Google Shape;5835;p57"/>
            <p:cNvCxnSpPr/>
            <p:nvPr/>
          </p:nvCxnSpPr>
          <p:spPr>
            <a:xfrm>
              <a:off x="3591602"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36" name="Google Shape;5836;p57"/>
            <p:cNvCxnSpPr/>
            <p:nvPr/>
          </p:nvCxnSpPr>
          <p:spPr>
            <a:xfrm>
              <a:off x="3591671"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37" name="Google Shape;5837;p57"/>
            <p:cNvCxnSpPr/>
            <p:nvPr/>
          </p:nvCxnSpPr>
          <p:spPr>
            <a:xfrm rot="10800000" flipH="1">
              <a:off x="3591602" y="280942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38" name="Google Shape;5838;p57"/>
            <p:cNvCxnSpPr/>
            <p:nvPr/>
          </p:nvCxnSpPr>
          <p:spPr>
            <a:xfrm>
              <a:off x="3591602"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39" name="Google Shape;5839;p57"/>
            <p:cNvCxnSpPr/>
            <p:nvPr/>
          </p:nvCxnSpPr>
          <p:spPr>
            <a:xfrm>
              <a:off x="3591602"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0" name="Google Shape;5840;p57"/>
            <p:cNvCxnSpPr/>
            <p:nvPr/>
          </p:nvCxnSpPr>
          <p:spPr>
            <a:xfrm rot="10800000" flipH="1">
              <a:off x="3592952" y="2809278"/>
              <a:ext cx="469500" cy="1257900"/>
            </a:xfrm>
            <a:prstGeom prst="straightConnector1">
              <a:avLst/>
            </a:prstGeom>
            <a:noFill/>
            <a:ln w="9525" cap="flat" cmpd="sng">
              <a:solidFill>
                <a:srgbClr val="E6B8AF"/>
              </a:solidFill>
              <a:prstDash val="lgDash"/>
              <a:round/>
              <a:headEnd type="none" w="med" len="med"/>
              <a:tailEnd type="none" w="med" len="med"/>
            </a:ln>
          </p:spPr>
        </p:cxnSp>
        <p:cxnSp>
          <p:nvCxnSpPr>
            <p:cNvPr id="5841" name="Google Shape;5841;p57"/>
            <p:cNvCxnSpPr/>
            <p:nvPr/>
          </p:nvCxnSpPr>
          <p:spPr>
            <a:xfrm rot="10800000" flipH="1">
              <a:off x="3592952" y="3438078"/>
              <a:ext cx="469500" cy="629100"/>
            </a:xfrm>
            <a:prstGeom prst="straightConnector1">
              <a:avLst/>
            </a:prstGeom>
            <a:noFill/>
            <a:ln w="9525" cap="flat" cmpd="sng">
              <a:solidFill>
                <a:srgbClr val="E6B8AF"/>
              </a:solidFill>
              <a:prstDash val="lgDash"/>
              <a:round/>
              <a:headEnd type="none" w="med" len="med"/>
              <a:tailEnd type="none" w="med" len="med"/>
            </a:ln>
          </p:spPr>
        </p:cxnSp>
        <p:cxnSp>
          <p:nvCxnSpPr>
            <p:cNvPr id="5842" name="Google Shape;5842;p57"/>
            <p:cNvCxnSpPr/>
            <p:nvPr/>
          </p:nvCxnSpPr>
          <p:spPr>
            <a:xfrm>
              <a:off x="3592952" y="40671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3" name="Google Shape;5843;p57"/>
            <p:cNvCxnSpPr/>
            <p:nvPr/>
          </p:nvCxnSpPr>
          <p:spPr>
            <a:xfrm>
              <a:off x="4529927" y="2809278"/>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44" name="Google Shape;5844;p57"/>
            <p:cNvCxnSpPr/>
            <p:nvPr/>
          </p:nvCxnSpPr>
          <p:spPr>
            <a:xfrm>
              <a:off x="4529927" y="2809278"/>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45" name="Google Shape;5845;p57"/>
            <p:cNvCxnSpPr/>
            <p:nvPr/>
          </p:nvCxnSpPr>
          <p:spPr>
            <a:xfrm>
              <a:off x="4529996" y="2809278"/>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46" name="Google Shape;5846;p57"/>
            <p:cNvCxnSpPr/>
            <p:nvPr/>
          </p:nvCxnSpPr>
          <p:spPr>
            <a:xfrm rot="10800000" flipH="1">
              <a:off x="4529927" y="2809428"/>
              <a:ext cx="471000" cy="628800"/>
            </a:xfrm>
            <a:prstGeom prst="straightConnector1">
              <a:avLst/>
            </a:prstGeom>
            <a:noFill/>
            <a:ln w="9525" cap="flat" cmpd="sng">
              <a:solidFill>
                <a:srgbClr val="E6B8AF"/>
              </a:solidFill>
              <a:prstDash val="dash"/>
              <a:round/>
              <a:headEnd type="none" w="med" len="med"/>
              <a:tailEnd type="none" w="med" len="med"/>
            </a:ln>
          </p:spPr>
        </p:cxnSp>
        <p:cxnSp>
          <p:nvCxnSpPr>
            <p:cNvPr id="5847" name="Google Shape;5847;p57"/>
            <p:cNvCxnSpPr/>
            <p:nvPr/>
          </p:nvCxnSpPr>
          <p:spPr>
            <a:xfrm>
              <a:off x="45299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48" name="Google Shape;5848;p57"/>
            <p:cNvCxnSpPr/>
            <p:nvPr/>
          </p:nvCxnSpPr>
          <p:spPr>
            <a:xfrm>
              <a:off x="45299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49" name="Google Shape;5849;p57"/>
            <p:cNvCxnSpPr/>
            <p:nvPr/>
          </p:nvCxnSpPr>
          <p:spPr>
            <a:xfrm rot="10800000" flipH="1">
              <a:off x="4531277" y="2809278"/>
              <a:ext cx="469500" cy="1257900"/>
            </a:xfrm>
            <a:prstGeom prst="straightConnector1">
              <a:avLst/>
            </a:prstGeom>
            <a:noFill/>
            <a:ln w="9525" cap="flat" cmpd="sng">
              <a:solidFill>
                <a:srgbClr val="E6B8AF"/>
              </a:solidFill>
              <a:prstDash val="dash"/>
              <a:round/>
              <a:headEnd type="none" w="med" len="med"/>
              <a:tailEnd type="none" w="med" len="med"/>
            </a:ln>
          </p:spPr>
        </p:cxnSp>
        <p:cxnSp>
          <p:nvCxnSpPr>
            <p:cNvPr id="5850" name="Google Shape;5850;p57"/>
            <p:cNvCxnSpPr/>
            <p:nvPr/>
          </p:nvCxnSpPr>
          <p:spPr>
            <a:xfrm rot="10800000" flipH="1">
              <a:off x="45312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1" name="Google Shape;5851;p57"/>
            <p:cNvCxnSpPr/>
            <p:nvPr/>
          </p:nvCxnSpPr>
          <p:spPr>
            <a:xfrm>
              <a:off x="4531277" y="40671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2" name="Google Shape;5852;p57"/>
            <p:cNvCxnSpPr/>
            <p:nvPr/>
          </p:nvCxnSpPr>
          <p:spPr>
            <a:xfrm>
              <a:off x="5468327" y="2809203"/>
              <a:ext cx="471000" cy="0"/>
            </a:xfrm>
            <a:prstGeom prst="straightConnector1">
              <a:avLst/>
            </a:prstGeom>
            <a:noFill/>
            <a:ln w="9525" cap="flat" cmpd="sng">
              <a:solidFill>
                <a:srgbClr val="E6B8AF"/>
              </a:solidFill>
              <a:prstDash val="lgDash"/>
              <a:round/>
              <a:headEnd type="none" w="med" len="med"/>
              <a:tailEnd type="none" w="med" len="med"/>
            </a:ln>
          </p:spPr>
        </p:cxnSp>
        <p:cxnSp>
          <p:nvCxnSpPr>
            <p:cNvPr id="5853" name="Google Shape;5853;p57"/>
            <p:cNvCxnSpPr/>
            <p:nvPr/>
          </p:nvCxnSpPr>
          <p:spPr>
            <a:xfrm>
              <a:off x="5468327" y="2809203"/>
              <a:ext cx="471000" cy="628800"/>
            </a:xfrm>
            <a:prstGeom prst="straightConnector1">
              <a:avLst/>
            </a:prstGeom>
            <a:noFill/>
            <a:ln w="9525" cap="flat" cmpd="sng">
              <a:solidFill>
                <a:srgbClr val="E6B8AF"/>
              </a:solidFill>
              <a:prstDash val="lgDash"/>
              <a:round/>
              <a:headEnd type="none" w="med" len="med"/>
              <a:tailEnd type="none" w="med" len="med"/>
            </a:ln>
          </p:spPr>
        </p:cxnSp>
        <p:cxnSp>
          <p:nvCxnSpPr>
            <p:cNvPr id="5854" name="Google Shape;5854;p57"/>
            <p:cNvCxnSpPr/>
            <p:nvPr/>
          </p:nvCxnSpPr>
          <p:spPr>
            <a:xfrm>
              <a:off x="5468396" y="280920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55" name="Google Shape;5855;p57"/>
            <p:cNvCxnSpPr/>
            <p:nvPr/>
          </p:nvCxnSpPr>
          <p:spPr>
            <a:xfrm rot="10800000" flipH="1">
              <a:off x="5468327" y="2809353"/>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56" name="Google Shape;5856;p57"/>
            <p:cNvCxnSpPr/>
            <p:nvPr/>
          </p:nvCxnSpPr>
          <p:spPr>
            <a:xfrm>
              <a:off x="5468327" y="343815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57" name="Google Shape;5857;p57"/>
            <p:cNvCxnSpPr/>
            <p:nvPr/>
          </p:nvCxnSpPr>
          <p:spPr>
            <a:xfrm>
              <a:off x="5468327" y="3438153"/>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58" name="Google Shape;5858;p57"/>
            <p:cNvCxnSpPr/>
            <p:nvPr/>
          </p:nvCxnSpPr>
          <p:spPr>
            <a:xfrm rot="10800000" flipH="1">
              <a:off x="5469677" y="2809203"/>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59" name="Google Shape;5859;p57"/>
            <p:cNvCxnSpPr/>
            <p:nvPr/>
          </p:nvCxnSpPr>
          <p:spPr>
            <a:xfrm rot="10800000" flipH="1">
              <a:off x="5469677" y="3438003"/>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0" name="Google Shape;5860;p57"/>
            <p:cNvCxnSpPr/>
            <p:nvPr/>
          </p:nvCxnSpPr>
          <p:spPr>
            <a:xfrm>
              <a:off x="5469677" y="4067103"/>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1" name="Google Shape;5861;p57"/>
            <p:cNvCxnSpPr/>
            <p:nvPr/>
          </p:nvCxnSpPr>
          <p:spPr>
            <a:xfrm>
              <a:off x="1712827" y="280927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2" name="Google Shape;5862;p57"/>
            <p:cNvCxnSpPr/>
            <p:nvPr/>
          </p:nvCxnSpPr>
          <p:spPr>
            <a:xfrm>
              <a:off x="1712827" y="280927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3" name="Google Shape;5863;p57"/>
            <p:cNvCxnSpPr/>
            <p:nvPr/>
          </p:nvCxnSpPr>
          <p:spPr>
            <a:xfrm>
              <a:off x="1712896" y="2809278"/>
              <a:ext cx="4722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4" name="Google Shape;5864;p57"/>
            <p:cNvCxnSpPr/>
            <p:nvPr/>
          </p:nvCxnSpPr>
          <p:spPr>
            <a:xfrm rot="10800000" flipH="1">
              <a:off x="1712827" y="2809428"/>
              <a:ext cx="471000" cy="628800"/>
            </a:xfrm>
            <a:prstGeom prst="straightConnector1">
              <a:avLst/>
            </a:prstGeom>
            <a:noFill/>
            <a:ln w="9525" cap="flat" cmpd="sng">
              <a:solidFill>
                <a:srgbClr val="000000"/>
              </a:solidFill>
              <a:prstDash val="solid"/>
              <a:round/>
              <a:headEnd type="none" w="med" len="med"/>
              <a:tailEnd type="triangle" w="med" len="med"/>
            </a:ln>
          </p:spPr>
        </p:cxnSp>
        <p:cxnSp>
          <p:nvCxnSpPr>
            <p:cNvPr id="5865" name="Google Shape;5865;p57"/>
            <p:cNvCxnSpPr/>
            <p:nvPr/>
          </p:nvCxnSpPr>
          <p:spPr>
            <a:xfrm>
              <a:off x="1712827" y="3438228"/>
              <a:ext cx="471000" cy="0"/>
            </a:xfrm>
            <a:prstGeom prst="straightConnector1">
              <a:avLst/>
            </a:prstGeom>
            <a:noFill/>
            <a:ln w="9525" cap="flat" cmpd="sng">
              <a:solidFill>
                <a:srgbClr val="000000"/>
              </a:solidFill>
              <a:prstDash val="solid"/>
              <a:round/>
              <a:headEnd type="none" w="med" len="med"/>
              <a:tailEnd type="triangle" w="med" len="med"/>
            </a:ln>
          </p:spPr>
        </p:cxnSp>
        <p:cxnSp>
          <p:nvCxnSpPr>
            <p:cNvPr id="5866" name="Google Shape;5866;p57"/>
            <p:cNvCxnSpPr/>
            <p:nvPr/>
          </p:nvCxnSpPr>
          <p:spPr>
            <a:xfrm>
              <a:off x="1712827" y="3438228"/>
              <a:ext cx="4722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7" name="Google Shape;5867;p57"/>
            <p:cNvCxnSpPr/>
            <p:nvPr/>
          </p:nvCxnSpPr>
          <p:spPr>
            <a:xfrm rot="10800000" flipH="1">
              <a:off x="1714177" y="2809278"/>
              <a:ext cx="469500" cy="1257900"/>
            </a:xfrm>
            <a:prstGeom prst="straightConnector1">
              <a:avLst/>
            </a:prstGeom>
            <a:noFill/>
            <a:ln w="9525" cap="flat" cmpd="sng">
              <a:solidFill>
                <a:srgbClr val="000000"/>
              </a:solidFill>
              <a:prstDash val="solid"/>
              <a:round/>
              <a:headEnd type="none" w="med" len="med"/>
              <a:tailEnd type="triangle" w="med" len="med"/>
            </a:ln>
          </p:spPr>
        </p:cxnSp>
        <p:cxnSp>
          <p:nvCxnSpPr>
            <p:cNvPr id="5868" name="Google Shape;5868;p57"/>
            <p:cNvCxnSpPr/>
            <p:nvPr/>
          </p:nvCxnSpPr>
          <p:spPr>
            <a:xfrm rot="10800000" flipH="1">
              <a:off x="1714177" y="3438078"/>
              <a:ext cx="469500" cy="629100"/>
            </a:xfrm>
            <a:prstGeom prst="straightConnector1">
              <a:avLst/>
            </a:prstGeom>
            <a:noFill/>
            <a:ln w="9525" cap="flat" cmpd="sng">
              <a:solidFill>
                <a:srgbClr val="000000"/>
              </a:solidFill>
              <a:prstDash val="solid"/>
              <a:round/>
              <a:headEnd type="none" w="med" len="med"/>
              <a:tailEnd type="triangle" w="med" len="med"/>
            </a:ln>
          </p:spPr>
        </p:cxnSp>
        <p:cxnSp>
          <p:nvCxnSpPr>
            <p:cNvPr id="5869" name="Google Shape;5869;p57"/>
            <p:cNvCxnSpPr/>
            <p:nvPr/>
          </p:nvCxnSpPr>
          <p:spPr>
            <a:xfrm>
              <a:off x="1714177" y="4067178"/>
              <a:ext cx="471000" cy="0"/>
            </a:xfrm>
            <a:prstGeom prst="straightConnector1">
              <a:avLst/>
            </a:prstGeom>
            <a:noFill/>
            <a:ln w="9525" cap="flat" cmpd="sng">
              <a:solidFill>
                <a:srgbClr val="000000"/>
              </a:solidFill>
              <a:prstDash val="solid"/>
              <a:round/>
              <a:headEnd type="none" w="med" len="med"/>
              <a:tailEnd type="triangle" w="med" len="med"/>
            </a:ln>
          </p:spPr>
        </p:cxnSp>
        <p:sp>
          <p:nvSpPr>
            <p:cNvPr id="5870" name="Google Shape;5870;p57"/>
            <p:cNvSpPr/>
            <p:nvPr/>
          </p:nvSpPr>
          <p:spPr>
            <a:xfrm>
              <a:off x="6711627" y="3200553"/>
              <a:ext cx="467400" cy="475200"/>
            </a:xfrm>
            <a:prstGeom prst="ellipse">
              <a:avLst/>
            </a:prstGeom>
            <a:solidFill>
              <a:srgbClr val="F4CCCC"/>
            </a:soli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cxnSp>
          <p:nvCxnSpPr>
            <p:cNvPr id="5871" name="Google Shape;5871;p57"/>
            <p:cNvCxnSpPr>
              <a:stCxn id="5824" idx="6"/>
              <a:endCxn id="5870" idx="1"/>
            </p:cNvCxnSpPr>
            <p:nvPr/>
          </p:nvCxnSpPr>
          <p:spPr>
            <a:xfrm>
              <a:off x="6405927" y="2809353"/>
              <a:ext cx="374100" cy="460800"/>
            </a:xfrm>
            <a:prstGeom prst="straightConnector1">
              <a:avLst/>
            </a:prstGeom>
            <a:noFill/>
            <a:ln w="9525" cap="flat" cmpd="sng">
              <a:solidFill>
                <a:srgbClr val="000000"/>
              </a:solidFill>
              <a:prstDash val="solid"/>
              <a:round/>
              <a:headEnd type="none" w="med" len="med"/>
              <a:tailEnd type="triangle" w="med" len="med"/>
            </a:ln>
          </p:spPr>
        </p:cxnSp>
        <p:cxnSp>
          <p:nvCxnSpPr>
            <p:cNvPr id="5872" name="Google Shape;5872;p57"/>
            <p:cNvCxnSpPr>
              <a:stCxn id="5825" idx="6"/>
              <a:endCxn id="5870" idx="2"/>
            </p:cNvCxnSpPr>
            <p:nvPr/>
          </p:nvCxnSpPr>
          <p:spPr>
            <a:xfrm>
              <a:off x="6405927" y="3438303"/>
              <a:ext cx="305700" cy="0"/>
            </a:xfrm>
            <a:prstGeom prst="straightConnector1">
              <a:avLst/>
            </a:prstGeom>
            <a:noFill/>
            <a:ln w="9525" cap="flat" cmpd="sng">
              <a:solidFill>
                <a:srgbClr val="000000"/>
              </a:solidFill>
              <a:prstDash val="solid"/>
              <a:round/>
              <a:headEnd type="none" w="med" len="med"/>
              <a:tailEnd type="triangle" w="med" len="med"/>
            </a:ln>
          </p:spPr>
        </p:cxnSp>
        <p:cxnSp>
          <p:nvCxnSpPr>
            <p:cNvPr id="5873" name="Google Shape;5873;p57"/>
            <p:cNvCxnSpPr>
              <a:stCxn id="5826" idx="6"/>
              <a:endCxn id="5870" idx="3"/>
            </p:cNvCxnSpPr>
            <p:nvPr/>
          </p:nvCxnSpPr>
          <p:spPr>
            <a:xfrm rot="10800000" flipH="1">
              <a:off x="6407277" y="3606153"/>
              <a:ext cx="372900" cy="461100"/>
            </a:xfrm>
            <a:prstGeom prst="straightConnector1">
              <a:avLst/>
            </a:prstGeom>
            <a:noFill/>
            <a:ln w="9525" cap="flat" cmpd="sng">
              <a:solidFill>
                <a:srgbClr val="000000"/>
              </a:solidFill>
              <a:prstDash val="solid"/>
              <a:round/>
              <a:headEnd type="none" w="med" len="med"/>
              <a:tailEnd type="triangle" w="med" len="med"/>
            </a:ln>
          </p:spPr>
        </p:cxnSp>
        <p:cxnSp>
          <p:nvCxnSpPr>
            <p:cNvPr id="5874" name="Google Shape;5874;p57"/>
            <p:cNvCxnSpPr>
              <a:stCxn id="5870" idx="6"/>
            </p:cNvCxnSpPr>
            <p:nvPr/>
          </p:nvCxnSpPr>
          <p:spPr>
            <a:xfrm rot="10800000" flipH="1">
              <a:off x="7179027" y="3431553"/>
              <a:ext cx="329100" cy="6600"/>
            </a:xfrm>
            <a:prstGeom prst="straightConnector1">
              <a:avLst/>
            </a:prstGeom>
            <a:noFill/>
            <a:ln w="9525" cap="flat" cmpd="sng">
              <a:solidFill>
                <a:srgbClr val="000000"/>
              </a:solidFill>
              <a:prstDash val="solid"/>
              <a:round/>
              <a:headEnd type="none" w="med" len="med"/>
              <a:tailEnd type="triangle" w="med" len="med"/>
            </a:ln>
          </p:spPr>
        </p:cxnSp>
        <p:sp>
          <p:nvSpPr>
            <p:cNvPr id="5875" name="Google Shape;5875;p57"/>
            <p:cNvSpPr txBox="1"/>
            <p:nvPr/>
          </p:nvSpPr>
          <p:spPr>
            <a:xfrm>
              <a:off x="1283000" y="3367200"/>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5876" name="Google Shape;5876;p57"/>
            <p:cNvSpPr txBox="1"/>
            <p:nvPr/>
          </p:nvSpPr>
          <p:spPr>
            <a:xfrm>
              <a:off x="1283000" y="3936225"/>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5877" name="Google Shape;5877;p57"/>
            <p:cNvSpPr txBox="1"/>
            <p:nvPr/>
          </p:nvSpPr>
          <p:spPr>
            <a:xfrm>
              <a:off x="1283000" y="2741700"/>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cxnSp>
          <p:nvCxnSpPr>
            <p:cNvPr id="5878" name="Google Shape;5878;p57"/>
            <p:cNvCxnSpPr>
              <a:endCxn id="5817" idx="2"/>
            </p:cNvCxnSpPr>
            <p:nvPr/>
          </p:nvCxnSpPr>
          <p:spPr>
            <a:xfrm>
              <a:off x="2652721" y="2809353"/>
              <a:ext cx="472200" cy="1257900"/>
            </a:xfrm>
            <a:prstGeom prst="straightConnector1">
              <a:avLst/>
            </a:prstGeom>
            <a:noFill/>
            <a:ln w="9525" cap="flat" cmpd="sng">
              <a:solidFill>
                <a:srgbClr val="E6B8AF"/>
              </a:solidFill>
              <a:prstDash val="lgDash"/>
              <a:round/>
              <a:headEnd type="none" w="med" len="med"/>
              <a:tailEnd type="none" w="med" len="med"/>
            </a:ln>
          </p:spPr>
        </p:cxnSp>
        <p:cxnSp>
          <p:nvCxnSpPr>
            <p:cNvPr id="5879" name="Google Shape;5879;p57"/>
            <p:cNvCxnSpPr>
              <a:stCxn id="5814" idx="6"/>
              <a:endCxn id="5817" idx="2"/>
            </p:cNvCxnSpPr>
            <p:nvPr/>
          </p:nvCxnSpPr>
          <p:spPr>
            <a:xfrm>
              <a:off x="2654002" y="4067253"/>
              <a:ext cx="471000" cy="0"/>
            </a:xfrm>
            <a:prstGeom prst="straightConnector1">
              <a:avLst/>
            </a:prstGeom>
            <a:noFill/>
            <a:ln w="9525" cap="flat" cmpd="sng">
              <a:solidFill>
                <a:srgbClr val="E6B8AF"/>
              </a:solidFill>
              <a:prstDash val="lgDash"/>
              <a:round/>
              <a:headEnd type="none" w="med" len="med"/>
              <a:tailEnd type="none" w="med" len="med"/>
            </a:ln>
          </p:spPr>
        </p:cxnSp>
      </p:grpSp>
      <p:sp>
        <p:nvSpPr>
          <p:cNvPr id="5880" name="Google Shape;5880;p57"/>
          <p:cNvSpPr txBox="1"/>
          <p:nvPr/>
        </p:nvSpPr>
        <p:spPr>
          <a:xfrm>
            <a:off x="6504425" y="1218000"/>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a</a:t>
            </a:r>
            <a:r>
              <a:rPr lang="en" sz="1100" baseline="-25000">
                <a:latin typeface="Consolas"/>
                <a:ea typeface="Consolas"/>
                <a:cs typeface="Consolas"/>
                <a:sym typeface="Consolas"/>
              </a:rPr>
              <a:t>[L]</a:t>
            </a:r>
            <a:endParaRPr sz="1100" baseline="-25000">
              <a:latin typeface="Consolas"/>
              <a:ea typeface="Consolas"/>
              <a:cs typeface="Consolas"/>
              <a:sym typeface="Consolas"/>
            </a:endParaRPr>
          </a:p>
        </p:txBody>
      </p:sp>
      <p:cxnSp>
        <p:nvCxnSpPr>
          <p:cNvPr id="5881" name="Google Shape;5881;p57"/>
          <p:cNvCxnSpPr/>
          <p:nvPr/>
        </p:nvCxnSpPr>
        <p:spPr>
          <a:xfrm rot="10800000">
            <a:off x="1814145" y="4906202"/>
            <a:ext cx="1828800" cy="9000"/>
          </a:xfrm>
          <a:prstGeom prst="straightConnector1">
            <a:avLst/>
          </a:prstGeom>
          <a:noFill/>
          <a:ln w="9525" cap="flat" cmpd="sng">
            <a:solidFill>
              <a:schemeClr val="dk2"/>
            </a:solidFill>
            <a:prstDash val="solid"/>
            <a:round/>
            <a:headEnd type="triangle" w="med" len="med"/>
            <a:tailEnd type="none" w="med" len="med"/>
          </a:ln>
        </p:spPr>
      </p:cxnSp>
      <p:sp>
        <p:nvSpPr>
          <p:cNvPr id="5882" name="Google Shape;5882;p57"/>
          <p:cNvSpPr/>
          <p:nvPr/>
        </p:nvSpPr>
        <p:spPr>
          <a:xfrm>
            <a:off x="2344750" y="441753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83" name="Google Shape;5883;p57"/>
          <p:cNvSpPr/>
          <p:nvPr/>
        </p:nvSpPr>
        <p:spPr>
          <a:xfrm>
            <a:off x="2589580" y="440634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84" name="Google Shape;5884;p57"/>
          <p:cNvSpPr/>
          <p:nvPr/>
        </p:nvSpPr>
        <p:spPr>
          <a:xfrm>
            <a:off x="2574057" y="42180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85" name="Google Shape;5885;p57"/>
          <p:cNvSpPr/>
          <p:nvPr/>
        </p:nvSpPr>
        <p:spPr>
          <a:xfrm>
            <a:off x="2225516" y="39670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86" name="Google Shape;5886;p57"/>
          <p:cNvSpPr/>
          <p:nvPr/>
        </p:nvSpPr>
        <p:spPr>
          <a:xfrm>
            <a:off x="2317239" y="38258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87" name="Google Shape;5887;p57"/>
          <p:cNvSpPr/>
          <p:nvPr/>
        </p:nvSpPr>
        <p:spPr>
          <a:xfrm>
            <a:off x="2087932" y="392000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88" name="Google Shape;5888;p57"/>
          <p:cNvSpPr txBox="1"/>
          <p:nvPr/>
        </p:nvSpPr>
        <p:spPr>
          <a:xfrm>
            <a:off x="2960525" y="4815078"/>
            <a:ext cx="571800" cy="353100"/>
          </a:xfrm>
          <a:prstGeom prst="rect">
            <a:avLst/>
          </a:prstGeom>
          <a:noFill/>
          <a:ln>
            <a:noFill/>
          </a:ln>
        </p:spPr>
        <p:txBody>
          <a:bodyPr spcFirstLastPara="1" wrap="square" lIns="91425" tIns="91425" rIns="91425" bIns="91425" anchor="t" anchorCtr="0">
            <a:noAutofit/>
          </a:bodyPr>
          <a:lstStyle/>
          <a:p>
            <a:pPr algn="ctr"/>
            <a:r>
              <a:rPr lang="en" sz="1200">
                <a:latin typeface="Consolas"/>
                <a:ea typeface="Consolas"/>
                <a:cs typeface="Consolas"/>
                <a:sym typeface="Consolas"/>
              </a:rPr>
              <a:t>x1</a:t>
            </a:r>
            <a:endParaRPr sz="1200">
              <a:latin typeface="Consolas"/>
              <a:ea typeface="Consolas"/>
              <a:cs typeface="Consolas"/>
              <a:sym typeface="Consolas"/>
            </a:endParaRPr>
          </a:p>
        </p:txBody>
      </p:sp>
      <p:sp>
        <p:nvSpPr>
          <p:cNvPr id="5889" name="Google Shape;5889;p57"/>
          <p:cNvSpPr txBox="1"/>
          <p:nvPr/>
        </p:nvSpPr>
        <p:spPr>
          <a:xfrm rot="-5400000">
            <a:off x="1518400" y="3602025"/>
            <a:ext cx="571800" cy="353100"/>
          </a:xfrm>
          <a:prstGeom prst="rect">
            <a:avLst/>
          </a:prstGeom>
          <a:noFill/>
          <a:ln>
            <a:noFill/>
          </a:ln>
        </p:spPr>
        <p:txBody>
          <a:bodyPr spcFirstLastPara="1" wrap="square" lIns="91425" tIns="91425" rIns="91425" bIns="91425" anchor="t" anchorCtr="0">
            <a:noAutofit/>
          </a:bodyPr>
          <a:lstStyle/>
          <a:p>
            <a:pPr algn="ctr"/>
            <a:r>
              <a:rPr lang="en" sz="1200">
                <a:latin typeface="Consolas"/>
                <a:ea typeface="Consolas"/>
                <a:cs typeface="Consolas"/>
                <a:sym typeface="Consolas"/>
              </a:rPr>
              <a:t>x2</a:t>
            </a:r>
            <a:endParaRPr sz="1200">
              <a:latin typeface="Consolas"/>
              <a:ea typeface="Consolas"/>
              <a:cs typeface="Consolas"/>
              <a:sym typeface="Consolas"/>
            </a:endParaRPr>
          </a:p>
        </p:txBody>
      </p:sp>
      <p:cxnSp>
        <p:nvCxnSpPr>
          <p:cNvPr id="5890" name="Google Shape;5890;p57"/>
          <p:cNvCxnSpPr/>
          <p:nvPr/>
        </p:nvCxnSpPr>
        <p:spPr>
          <a:xfrm rot="10800000" flipH="1">
            <a:off x="1898275" y="2784575"/>
            <a:ext cx="12000" cy="2241000"/>
          </a:xfrm>
          <a:prstGeom prst="straightConnector1">
            <a:avLst/>
          </a:prstGeom>
          <a:noFill/>
          <a:ln w="9525" cap="flat" cmpd="sng">
            <a:solidFill>
              <a:schemeClr val="dk2"/>
            </a:solidFill>
            <a:prstDash val="solid"/>
            <a:round/>
            <a:headEnd type="none" w="med" len="med"/>
            <a:tailEnd type="triangle" w="med" len="med"/>
          </a:ln>
        </p:spPr>
      </p:cxnSp>
      <p:sp>
        <p:nvSpPr>
          <p:cNvPr id="5891" name="Google Shape;5891;p57"/>
          <p:cNvSpPr/>
          <p:nvPr/>
        </p:nvSpPr>
        <p:spPr>
          <a:xfrm>
            <a:off x="2878782" y="44175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2" name="Google Shape;5892;p57"/>
          <p:cNvSpPr/>
          <p:nvPr/>
        </p:nvSpPr>
        <p:spPr>
          <a:xfrm>
            <a:off x="2316532" y="414860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3" name="Google Shape;5893;p57"/>
          <p:cNvSpPr/>
          <p:nvPr/>
        </p:nvSpPr>
        <p:spPr>
          <a:xfrm>
            <a:off x="2530316" y="38908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4" name="Google Shape;5894;p57"/>
          <p:cNvSpPr/>
          <p:nvPr/>
        </p:nvSpPr>
        <p:spPr>
          <a:xfrm>
            <a:off x="2622039" y="37496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5" name="Google Shape;5895;p57"/>
          <p:cNvSpPr/>
          <p:nvPr/>
        </p:nvSpPr>
        <p:spPr>
          <a:xfrm>
            <a:off x="2621332" y="407240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6" name="Google Shape;5896;p57"/>
          <p:cNvSpPr/>
          <p:nvPr/>
        </p:nvSpPr>
        <p:spPr>
          <a:xfrm>
            <a:off x="2911316" y="39670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7" name="Google Shape;5897;p57"/>
          <p:cNvSpPr/>
          <p:nvPr/>
        </p:nvSpPr>
        <p:spPr>
          <a:xfrm>
            <a:off x="3003039" y="38258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8" name="Google Shape;5898;p57"/>
          <p:cNvSpPr/>
          <p:nvPr/>
        </p:nvSpPr>
        <p:spPr>
          <a:xfrm>
            <a:off x="3002332" y="414860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899" name="Google Shape;5899;p57"/>
          <p:cNvSpPr/>
          <p:nvPr/>
        </p:nvSpPr>
        <p:spPr>
          <a:xfrm>
            <a:off x="2835116" y="35098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00" name="Google Shape;5900;p57"/>
          <p:cNvSpPr/>
          <p:nvPr/>
        </p:nvSpPr>
        <p:spPr>
          <a:xfrm>
            <a:off x="2926132" y="369140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01" name="Google Shape;5901;p57"/>
          <p:cNvSpPr/>
          <p:nvPr/>
        </p:nvSpPr>
        <p:spPr>
          <a:xfrm>
            <a:off x="2606516" y="35098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02" name="Google Shape;5902;p57"/>
          <p:cNvSpPr/>
          <p:nvPr/>
        </p:nvSpPr>
        <p:spPr>
          <a:xfrm>
            <a:off x="2454116" y="34336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03" name="Google Shape;5903;p57"/>
          <p:cNvSpPr/>
          <p:nvPr/>
        </p:nvSpPr>
        <p:spPr>
          <a:xfrm>
            <a:off x="2545839" y="32924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04" name="Google Shape;5904;p57"/>
          <p:cNvSpPr/>
          <p:nvPr/>
        </p:nvSpPr>
        <p:spPr>
          <a:xfrm>
            <a:off x="2269257" y="36846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05" name="Google Shape;5905;p57"/>
          <p:cNvSpPr/>
          <p:nvPr/>
        </p:nvSpPr>
        <p:spPr>
          <a:xfrm>
            <a:off x="2301716" y="35098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06" name="Google Shape;5906;p57"/>
          <p:cNvSpPr/>
          <p:nvPr/>
        </p:nvSpPr>
        <p:spPr>
          <a:xfrm>
            <a:off x="2392732" y="369140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07" name="Google Shape;5907;p57"/>
          <p:cNvSpPr/>
          <p:nvPr/>
        </p:nvSpPr>
        <p:spPr>
          <a:xfrm>
            <a:off x="2469639" y="37496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08" name="Google Shape;5908;p57"/>
          <p:cNvSpPr/>
          <p:nvPr/>
        </p:nvSpPr>
        <p:spPr>
          <a:xfrm>
            <a:off x="3307839" y="37496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09" name="Google Shape;5909;p57"/>
          <p:cNvSpPr/>
          <p:nvPr/>
        </p:nvSpPr>
        <p:spPr>
          <a:xfrm>
            <a:off x="3139916" y="37384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10" name="Google Shape;5910;p57"/>
          <p:cNvSpPr/>
          <p:nvPr/>
        </p:nvSpPr>
        <p:spPr>
          <a:xfrm>
            <a:off x="3307839" y="35210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11" name="Google Shape;5911;p57"/>
          <p:cNvSpPr/>
          <p:nvPr/>
        </p:nvSpPr>
        <p:spPr>
          <a:xfrm>
            <a:off x="3063716" y="42718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12" name="Google Shape;5912;p57"/>
          <p:cNvSpPr/>
          <p:nvPr/>
        </p:nvSpPr>
        <p:spPr>
          <a:xfrm>
            <a:off x="3231639" y="42068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13" name="Google Shape;5913;p57"/>
          <p:cNvSpPr/>
          <p:nvPr/>
        </p:nvSpPr>
        <p:spPr>
          <a:xfrm>
            <a:off x="3139916" y="41194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14" name="Google Shape;5914;p57"/>
          <p:cNvSpPr/>
          <p:nvPr/>
        </p:nvSpPr>
        <p:spPr>
          <a:xfrm>
            <a:off x="3231639" y="39782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15" name="Google Shape;5915;p57"/>
          <p:cNvSpPr/>
          <p:nvPr/>
        </p:nvSpPr>
        <p:spPr>
          <a:xfrm>
            <a:off x="3154732" y="445340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16" name="Google Shape;5916;p57"/>
          <p:cNvSpPr/>
          <p:nvPr/>
        </p:nvSpPr>
        <p:spPr>
          <a:xfrm>
            <a:off x="2926839" y="42830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17" name="Google Shape;5917;p57"/>
          <p:cNvSpPr/>
          <p:nvPr/>
        </p:nvSpPr>
        <p:spPr>
          <a:xfrm>
            <a:off x="2682716" y="33574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18" name="Google Shape;5918;p57"/>
          <p:cNvSpPr/>
          <p:nvPr/>
        </p:nvSpPr>
        <p:spPr>
          <a:xfrm>
            <a:off x="2850639" y="32924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19" name="Google Shape;5919;p57"/>
          <p:cNvSpPr/>
          <p:nvPr/>
        </p:nvSpPr>
        <p:spPr>
          <a:xfrm>
            <a:off x="3216116" y="35860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20" name="Google Shape;5920;p57"/>
          <p:cNvSpPr/>
          <p:nvPr/>
        </p:nvSpPr>
        <p:spPr>
          <a:xfrm>
            <a:off x="2987516" y="35860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21" name="Google Shape;5921;p57"/>
          <p:cNvSpPr/>
          <p:nvPr/>
        </p:nvSpPr>
        <p:spPr>
          <a:xfrm>
            <a:off x="2835116" y="31288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22" name="Google Shape;5922;p57"/>
          <p:cNvSpPr/>
          <p:nvPr/>
        </p:nvSpPr>
        <p:spPr>
          <a:xfrm>
            <a:off x="3003039" y="31400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23" name="Google Shape;5923;p57"/>
          <p:cNvSpPr/>
          <p:nvPr/>
        </p:nvSpPr>
        <p:spPr>
          <a:xfrm>
            <a:off x="2758916" y="38146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24" name="Google Shape;5924;p57"/>
          <p:cNvSpPr/>
          <p:nvPr/>
        </p:nvSpPr>
        <p:spPr>
          <a:xfrm>
            <a:off x="3063716" y="34336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25" name="Google Shape;5925;p57"/>
          <p:cNvSpPr/>
          <p:nvPr/>
        </p:nvSpPr>
        <p:spPr>
          <a:xfrm>
            <a:off x="3155439" y="32924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26" name="Google Shape;5926;p57"/>
          <p:cNvSpPr/>
          <p:nvPr/>
        </p:nvSpPr>
        <p:spPr>
          <a:xfrm>
            <a:off x="2225516" y="419567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27" name="Google Shape;5927;p57"/>
          <p:cNvSpPr/>
          <p:nvPr/>
        </p:nvSpPr>
        <p:spPr>
          <a:xfrm>
            <a:off x="2469639" y="39782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28" name="Google Shape;5928;p57"/>
          <p:cNvSpPr/>
          <p:nvPr/>
        </p:nvSpPr>
        <p:spPr>
          <a:xfrm>
            <a:off x="2468932" y="430100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29" name="Google Shape;5929;p57"/>
          <p:cNvSpPr/>
          <p:nvPr/>
        </p:nvSpPr>
        <p:spPr>
          <a:xfrm>
            <a:off x="2774439" y="420687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5930" name="Google Shape;5930;p57"/>
          <p:cNvCxnSpPr/>
          <p:nvPr/>
        </p:nvCxnSpPr>
        <p:spPr>
          <a:xfrm>
            <a:off x="1849075" y="4632975"/>
            <a:ext cx="105900" cy="0"/>
          </a:xfrm>
          <a:prstGeom prst="straightConnector1">
            <a:avLst/>
          </a:prstGeom>
          <a:noFill/>
          <a:ln w="9525" cap="flat" cmpd="sng">
            <a:solidFill>
              <a:schemeClr val="dk2"/>
            </a:solidFill>
            <a:prstDash val="solid"/>
            <a:round/>
            <a:headEnd type="none" w="med" len="med"/>
            <a:tailEnd type="none" w="med" len="med"/>
          </a:ln>
        </p:spPr>
      </p:cxnSp>
      <p:cxnSp>
        <p:nvCxnSpPr>
          <p:cNvPr id="5931" name="Google Shape;5931;p57"/>
          <p:cNvCxnSpPr/>
          <p:nvPr/>
        </p:nvCxnSpPr>
        <p:spPr>
          <a:xfrm>
            <a:off x="1849075" y="2956575"/>
            <a:ext cx="105900" cy="0"/>
          </a:xfrm>
          <a:prstGeom prst="straightConnector1">
            <a:avLst/>
          </a:prstGeom>
          <a:noFill/>
          <a:ln w="9525" cap="flat" cmpd="sng">
            <a:solidFill>
              <a:schemeClr val="dk2"/>
            </a:solidFill>
            <a:prstDash val="solid"/>
            <a:round/>
            <a:headEnd type="none" w="med" len="med"/>
            <a:tailEnd type="none" w="med" len="med"/>
          </a:ln>
        </p:spPr>
      </p:cxnSp>
      <p:sp>
        <p:nvSpPr>
          <p:cNvPr id="5932" name="Google Shape;5932;p57"/>
          <p:cNvSpPr/>
          <p:nvPr/>
        </p:nvSpPr>
        <p:spPr>
          <a:xfrm>
            <a:off x="2004668" y="3050575"/>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cxnSp>
        <p:nvCxnSpPr>
          <p:cNvPr id="5933" name="Google Shape;5933;p57"/>
          <p:cNvCxnSpPr/>
          <p:nvPr/>
        </p:nvCxnSpPr>
        <p:spPr>
          <a:xfrm>
            <a:off x="2039100" y="4860225"/>
            <a:ext cx="0" cy="136500"/>
          </a:xfrm>
          <a:prstGeom prst="straightConnector1">
            <a:avLst/>
          </a:prstGeom>
          <a:noFill/>
          <a:ln w="9525" cap="flat" cmpd="sng">
            <a:solidFill>
              <a:schemeClr val="dk2"/>
            </a:solidFill>
            <a:prstDash val="solid"/>
            <a:round/>
            <a:headEnd type="none" w="med" len="med"/>
            <a:tailEnd type="none" w="med" len="med"/>
          </a:ln>
        </p:spPr>
      </p:cxnSp>
      <p:cxnSp>
        <p:nvCxnSpPr>
          <p:cNvPr id="5934" name="Google Shape;5934;p57"/>
          <p:cNvCxnSpPr/>
          <p:nvPr/>
        </p:nvCxnSpPr>
        <p:spPr>
          <a:xfrm>
            <a:off x="3410700" y="4860225"/>
            <a:ext cx="0" cy="136500"/>
          </a:xfrm>
          <a:prstGeom prst="straightConnector1">
            <a:avLst/>
          </a:prstGeom>
          <a:noFill/>
          <a:ln w="9525" cap="flat" cmpd="sng">
            <a:solidFill>
              <a:schemeClr val="dk2"/>
            </a:solidFill>
            <a:prstDash val="solid"/>
            <a:round/>
            <a:headEnd type="none" w="med" len="med"/>
            <a:tailEnd type="none" w="med" len="med"/>
          </a:ln>
        </p:spPr>
      </p:cxnSp>
      <p:grpSp>
        <p:nvGrpSpPr>
          <p:cNvPr id="5935" name="Google Shape;5935;p57"/>
          <p:cNvGrpSpPr/>
          <p:nvPr/>
        </p:nvGrpSpPr>
        <p:grpSpPr>
          <a:xfrm>
            <a:off x="4732470" y="3014415"/>
            <a:ext cx="1828800" cy="1828800"/>
            <a:chOff x="3185745" y="2892265"/>
            <a:chExt cx="1828800" cy="1828800"/>
          </a:xfrm>
        </p:grpSpPr>
        <p:cxnSp>
          <p:nvCxnSpPr>
            <p:cNvPr id="5936" name="Google Shape;5936;p57"/>
            <p:cNvCxnSpPr/>
            <p:nvPr/>
          </p:nvCxnSpPr>
          <p:spPr>
            <a:xfrm rot="10800000">
              <a:off x="3185745" y="3862276"/>
              <a:ext cx="1828800" cy="6900"/>
            </a:xfrm>
            <a:prstGeom prst="straightConnector1">
              <a:avLst/>
            </a:prstGeom>
            <a:noFill/>
            <a:ln w="9525" cap="flat" cmpd="sng">
              <a:solidFill>
                <a:schemeClr val="dk2"/>
              </a:solidFill>
              <a:prstDash val="solid"/>
              <a:round/>
              <a:headEnd type="stealth" w="med" len="med"/>
              <a:tailEnd type="stealth" w="med" len="med"/>
            </a:ln>
          </p:spPr>
        </p:cxnSp>
        <p:cxnSp>
          <p:nvCxnSpPr>
            <p:cNvPr id="5937" name="Google Shape;5937;p57"/>
            <p:cNvCxnSpPr/>
            <p:nvPr/>
          </p:nvCxnSpPr>
          <p:spPr>
            <a:xfrm rot="10800000" flipH="1">
              <a:off x="4096388" y="2892265"/>
              <a:ext cx="7500" cy="1828800"/>
            </a:xfrm>
            <a:prstGeom prst="straightConnector1">
              <a:avLst/>
            </a:prstGeom>
            <a:noFill/>
            <a:ln w="9525" cap="flat" cmpd="sng">
              <a:solidFill>
                <a:schemeClr val="dk2"/>
              </a:solidFill>
              <a:prstDash val="solid"/>
              <a:round/>
              <a:headEnd type="stealth" w="med" len="med"/>
              <a:tailEnd type="stealth" w="med" len="med"/>
            </a:ln>
          </p:spPr>
        </p:cxnSp>
      </p:grpSp>
      <p:grpSp>
        <p:nvGrpSpPr>
          <p:cNvPr id="5938" name="Google Shape;5938;p57"/>
          <p:cNvGrpSpPr/>
          <p:nvPr/>
        </p:nvGrpSpPr>
        <p:grpSpPr>
          <a:xfrm>
            <a:off x="5100981" y="3431328"/>
            <a:ext cx="1091794" cy="995004"/>
            <a:chOff x="3376256" y="3069614"/>
            <a:chExt cx="1455725" cy="1573875"/>
          </a:xfrm>
        </p:grpSpPr>
        <p:sp>
          <p:nvSpPr>
            <p:cNvPr id="5939" name="Google Shape;5939;p57"/>
            <p:cNvSpPr/>
            <p:nvPr/>
          </p:nvSpPr>
          <p:spPr>
            <a:xfrm>
              <a:off x="3716350" y="4436582"/>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40" name="Google Shape;5940;p57"/>
            <p:cNvSpPr/>
            <p:nvPr/>
          </p:nvSpPr>
          <p:spPr>
            <a:xfrm>
              <a:off x="3961180" y="442539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41" name="Google Shape;5941;p57"/>
            <p:cNvSpPr/>
            <p:nvPr/>
          </p:nvSpPr>
          <p:spPr>
            <a:xfrm>
              <a:off x="3945657" y="42371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42" name="Google Shape;5942;p57"/>
            <p:cNvSpPr/>
            <p:nvPr/>
          </p:nvSpPr>
          <p:spPr>
            <a:xfrm>
              <a:off x="35971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43" name="Google Shape;5943;p57"/>
            <p:cNvSpPr/>
            <p:nvPr/>
          </p:nvSpPr>
          <p:spPr>
            <a:xfrm>
              <a:off x="36888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44" name="Google Shape;5944;p57"/>
            <p:cNvSpPr/>
            <p:nvPr/>
          </p:nvSpPr>
          <p:spPr>
            <a:xfrm>
              <a:off x="3459532" y="3939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45" name="Google Shape;5945;p57"/>
            <p:cNvSpPr/>
            <p:nvPr/>
          </p:nvSpPr>
          <p:spPr>
            <a:xfrm>
              <a:off x="4250382" y="443656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46" name="Google Shape;5946;p57"/>
            <p:cNvSpPr/>
            <p:nvPr/>
          </p:nvSpPr>
          <p:spPr>
            <a:xfrm>
              <a:off x="36881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47" name="Google Shape;5947;p57"/>
            <p:cNvSpPr/>
            <p:nvPr/>
          </p:nvSpPr>
          <p:spPr>
            <a:xfrm>
              <a:off x="3901916" y="3909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48" name="Google Shape;5948;p57"/>
            <p:cNvSpPr/>
            <p:nvPr/>
          </p:nvSpPr>
          <p:spPr>
            <a:xfrm>
              <a:off x="39936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49" name="Google Shape;5949;p57"/>
            <p:cNvSpPr/>
            <p:nvPr/>
          </p:nvSpPr>
          <p:spPr>
            <a:xfrm>
              <a:off x="3992932" y="4091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50" name="Google Shape;5950;p57"/>
            <p:cNvSpPr/>
            <p:nvPr/>
          </p:nvSpPr>
          <p:spPr>
            <a:xfrm>
              <a:off x="4282916" y="3986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51" name="Google Shape;5951;p57"/>
            <p:cNvSpPr/>
            <p:nvPr/>
          </p:nvSpPr>
          <p:spPr>
            <a:xfrm>
              <a:off x="4374639" y="3844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52" name="Google Shape;5952;p57"/>
            <p:cNvSpPr/>
            <p:nvPr/>
          </p:nvSpPr>
          <p:spPr>
            <a:xfrm>
              <a:off x="4373932" y="41676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53" name="Google Shape;5953;p57"/>
            <p:cNvSpPr/>
            <p:nvPr/>
          </p:nvSpPr>
          <p:spPr>
            <a:xfrm>
              <a:off x="42067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54" name="Google Shape;5954;p57"/>
            <p:cNvSpPr/>
            <p:nvPr/>
          </p:nvSpPr>
          <p:spPr>
            <a:xfrm>
              <a:off x="42977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55" name="Google Shape;5955;p57"/>
            <p:cNvSpPr/>
            <p:nvPr/>
          </p:nvSpPr>
          <p:spPr>
            <a:xfrm>
              <a:off x="39781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56" name="Google Shape;5956;p57"/>
            <p:cNvSpPr/>
            <p:nvPr/>
          </p:nvSpPr>
          <p:spPr>
            <a:xfrm>
              <a:off x="38257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57" name="Google Shape;5957;p57"/>
            <p:cNvSpPr/>
            <p:nvPr/>
          </p:nvSpPr>
          <p:spPr>
            <a:xfrm>
              <a:off x="39174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58" name="Google Shape;5958;p57"/>
            <p:cNvSpPr/>
            <p:nvPr/>
          </p:nvSpPr>
          <p:spPr>
            <a:xfrm>
              <a:off x="3640857" y="3703713"/>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59" name="Google Shape;5959;p57"/>
            <p:cNvSpPr/>
            <p:nvPr/>
          </p:nvSpPr>
          <p:spPr>
            <a:xfrm>
              <a:off x="3673316" y="3528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60" name="Google Shape;5960;p57"/>
            <p:cNvSpPr/>
            <p:nvPr/>
          </p:nvSpPr>
          <p:spPr>
            <a:xfrm>
              <a:off x="3764332" y="3710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61" name="Google Shape;5961;p57"/>
            <p:cNvSpPr/>
            <p:nvPr/>
          </p:nvSpPr>
          <p:spPr>
            <a:xfrm>
              <a:off x="38412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62" name="Google Shape;5962;p57"/>
            <p:cNvSpPr/>
            <p:nvPr/>
          </p:nvSpPr>
          <p:spPr>
            <a:xfrm>
              <a:off x="4679439" y="37687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63" name="Google Shape;5963;p57"/>
            <p:cNvSpPr/>
            <p:nvPr/>
          </p:nvSpPr>
          <p:spPr>
            <a:xfrm>
              <a:off x="4511516" y="3757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64" name="Google Shape;5964;p57"/>
            <p:cNvSpPr/>
            <p:nvPr/>
          </p:nvSpPr>
          <p:spPr>
            <a:xfrm>
              <a:off x="4679439" y="3540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65" name="Google Shape;5965;p57"/>
            <p:cNvSpPr/>
            <p:nvPr/>
          </p:nvSpPr>
          <p:spPr>
            <a:xfrm>
              <a:off x="4435316" y="4290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66" name="Google Shape;5966;p57"/>
            <p:cNvSpPr/>
            <p:nvPr/>
          </p:nvSpPr>
          <p:spPr>
            <a:xfrm>
              <a:off x="46032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67" name="Google Shape;5967;p57"/>
            <p:cNvSpPr/>
            <p:nvPr/>
          </p:nvSpPr>
          <p:spPr>
            <a:xfrm>
              <a:off x="4511516" y="4138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68" name="Google Shape;5968;p57"/>
            <p:cNvSpPr/>
            <p:nvPr/>
          </p:nvSpPr>
          <p:spPr>
            <a:xfrm>
              <a:off x="4603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69" name="Google Shape;5969;p57"/>
            <p:cNvSpPr/>
            <p:nvPr/>
          </p:nvSpPr>
          <p:spPr>
            <a:xfrm>
              <a:off x="4526332" y="44724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70" name="Google Shape;5970;p57"/>
            <p:cNvSpPr/>
            <p:nvPr/>
          </p:nvSpPr>
          <p:spPr>
            <a:xfrm>
              <a:off x="4298439" y="4302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71" name="Google Shape;5971;p57"/>
            <p:cNvSpPr/>
            <p:nvPr/>
          </p:nvSpPr>
          <p:spPr>
            <a:xfrm>
              <a:off x="4054316" y="33765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72" name="Google Shape;5972;p57"/>
            <p:cNvSpPr/>
            <p:nvPr/>
          </p:nvSpPr>
          <p:spPr>
            <a:xfrm>
              <a:off x="42222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73" name="Google Shape;5973;p57"/>
            <p:cNvSpPr/>
            <p:nvPr/>
          </p:nvSpPr>
          <p:spPr>
            <a:xfrm>
              <a:off x="45877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74" name="Google Shape;5974;p57"/>
            <p:cNvSpPr/>
            <p:nvPr/>
          </p:nvSpPr>
          <p:spPr>
            <a:xfrm>
              <a:off x="4359116" y="36051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75" name="Google Shape;5975;p57"/>
            <p:cNvSpPr/>
            <p:nvPr/>
          </p:nvSpPr>
          <p:spPr>
            <a:xfrm>
              <a:off x="4206716" y="31479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76" name="Google Shape;5976;p57"/>
            <p:cNvSpPr/>
            <p:nvPr/>
          </p:nvSpPr>
          <p:spPr>
            <a:xfrm>
              <a:off x="4374639" y="31591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77" name="Google Shape;5977;p57"/>
            <p:cNvSpPr/>
            <p:nvPr/>
          </p:nvSpPr>
          <p:spPr>
            <a:xfrm>
              <a:off x="4130516" y="3833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78" name="Google Shape;5978;p57"/>
            <p:cNvSpPr/>
            <p:nvPr/>
          </p:nvSpPr>
          <p:spPr>
            <a:xfrm>
              <a:off x="4435316" y="3452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79" name="Google Shape;5979;p57"/>
            <p:cNvSpPr/>
            <p:nvPr/>
          </p:nvSpPr>
          <p:spPr>
            <a:xfrm>
              <a:off x="4527039" y="33115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80" name="Google Shape;5980;p57"/>
            <p:cNvSpPr/>
            <p:nvPr/>
          </p:nvSpPr>
          <p:spPr>
            <a:xfrm>
              <a:off x="3597116" y="4214728"/>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81" name="Google Shape;5981;p57"/>
            <p:cNvSpPr/>
            <p:nvPr/>
          </p:nvSpPr>
          <p:spPr>
            <a:xfrm>
              <a:off x="3841239" y="39973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82" name="Google Shape;5982;p57"/>
            <p:cNvSpPr/>
            <p:nvPr/>
          </p:nvSpPr>
          <p:spPr>
            <a:xfrm>
              <a:off x="3840532" y="4320059"/>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83" name="Google Shape;5983;p57"/>
            <p:cNvSpPr/>
            <p:nvPr/>
          </p:nvSpPr>
          <p:spPr>
            <a:xfrm>
              <a:off x="4146039" y="4225920"/>
              <a:ext cx="60600" cy="75900"/>
            </a:xfrm>
            <a:prstGeom prst="ellipse">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84" name="Google Shape;5984;p57"/>
            <p:cNvSpPr/>
            <p:nvPr/>
          </p:nvSpPr>
          <p:spPr>
            <a:xfrm>
              <a:off x="3376256" y="3069614"/>
              <a:ext cx="1455725" cy="1573875"/>
            </a:xfrm>
            <a:custGeom>
              <a:avLst/>
              <a:gdLst/>
              <a:ahLst/>
              <a:cxnLst/>
              <a:rect l="l" t="t" r="r" b="b"/>
              <a:pathLst>
                <a:path w="58229" h="62955" extrusionOk="0">
                  <a:moveTo>
                    <a:pt x="5923" y="54508"/>
                  </a:moveTo>
                  <a:cubicBezTo>
                    <a:pt x="3903" y="50821"/>
                    <a:pt x="-1551" y="45671"/>
                    <a:pt x="469" y="37540"/>
                  </a:cubicBezTo>
                  <a:cubicBezTo>
                    <a:pt x="2489" y="29410"/>
                    <a:pt x="10418" y="11684"/>
                    <a:pt x="18044" y="5725"/>
                  </a:cubicBezTo>
                  <a:cubicBezTo>
                    <a:pt x="25670" y="-234"/>
                    <a:pt x="39557" y="-1345"/>
                    <a:pt x="46223" y="1786"/>
                  </a:cubicBezTo>
                  <a:cubicBezTo>
                    <a:pt x="52889" y="4917"/>
                    <a:pt x="57434" y="14764"/>
                    <a:pt x="58040" y="24511"/>
                  </a:cubicBezTo>
                  <a:cubicBezTo>
                    <a:pt x="58646" y="34258"/>
                    <a:pt x="57434" y="54408"/>
                    <a:pt x="49859" y="60266"/>
                  </a:cubicBezTo>
                  <a:cubicBezTo>
                    <a:pt x="42284" y="66124"/>
                    <a:pt x="19912" y="60620"/>
                    <a:pt x="12589" y="59660"/>
                  </a:cubicBezTo>
                  <a:cubicBezTo>
                    <a:pt x="5266" y="58700"/>
                    <a:pt x="7943" y="58195"/>
                    <a:pt x="5923" y="54508"/>
                  </a:cubicBezTo>
                  <a:close/>
                </a:path>
              </a:pathLst>
            </a:custGeom>
            <a:noFill/>
            <a:ln w="9525" cap="flat" cmpd="sng">
              <a:solidFill>
                <a:srgbClr val="0000FF"/>
              </a:solidFill>
              <a:prstDash val="dash"/>
              <a:round/>
              <a:headEnd type="none" w="med" len="med"/>
              <a:tailEnd type="none" w="med" len="med"/>
            </a:ln>
          </p:spPr>
        </p:sp>
      </p:grpSp>
      <p:sp>
        <p:nvSpPr>
          <p:cNvPr id="5985" name="Google Shape;5985;p57"/>
          <p:cNvSpPr/>
          <p:nvPr/>
        </p:nvSpPr>
        <p:spPr>
          <a:xfrm>
            <a:off x="4993025" y="3274975"/>
            <a:ext cx="1307700" cy="13077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5986" name="Google Shape;5986;p57"/>
          <p:cNvSpPr txBox="1"/>
          <p:nvPr/>
        </p:nvSpPr>
        <p:spPr>
          <a:xfrm>
            <a:off x="5779375" y="2956578"/>
            <a:ext cx="571800" cy="353100"/>
          </a:xfrm>
          <a:prstGeom prst="rect">
            <a:avLst/>
          </a:prstGeom>
          <a:noFill/>
          <a:ln>
            <a:noFill/>
          </a:ln>
        </p:spPr>
        <p:txBody>
          <a:bodyPr spcFirstLastPara="1" wrap="square" lIns="91425" tIns="91425" rIns="91425" bIns="91425" anchor="t" anchorCtr="0">
            <a:noAutofit/>
          </a:bodyPr>
          <a:lstStyle/>
          <a:p>
            <a:pPr algn="ctr"/>
            <a:r>
              <a:rPr lang="en" sz="1200" i="1">
                <a:solidFill>
                  <a:srgbClr val="0000FF"/>
                </a:solidFill>
                <a:latin typeface="Consolas"/>
                <a:ea typeface="Consolas"/>
                <a:cs typeface="Consolas"/>
                <a:sym typeface="Consolas"/>
              </a:rPr>
              <a:t>r=1</a:t>
            </a:r>
            <a:endParaRPr sz="1200" i="1">
              <a:solidFill>
                <a:srgbClr val="0000FF"/>
              </a:solidFill>
              <a:latin typeface="Consolas"/>
              <a:ea typeface="Consolas"/>
              <a:cs typeface="Consolas"/>
              <a:sym typeface="Consolas"/>
            </a:endParaRPr>
          </a:p>
        </p:txBody>
      </p:sp>
      <p:sp>
        <p:nvSpPr>
          <p:cNvPr id="5987" name="Google Shape;5987;p57"/>
          <p:cNvSpPr/>
          <p:nvPr/>
        </p:nvSpPr>
        <p:spPr>
          <a:xfrm>
            <a:off x="3816600" y="3852275"/>
            <a:ext cx="709800" cy="136500"/>
          </a:xfrm>
          <a:prstGeom prst="stripedRightArrow">
            <a:avLst>
              <a:gd name="adj1" fmla="val 50000"/>
              <a:gd name="adj2" fmla="val 50000"/>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5988" name="Google Shape;5988;p57"/>
          <p:cNvSpPr txBox="1"/>
          <p:nvPr/>
        </p:nvSpPr>
        <p:spPr>
          <a:xfrm>
            <a:off x="6148775" y="3967078"/>
            <a:ext cx="571800" cy="353100"/>
          </a:xfrm>
          <a:prstGeom prst="rect">
            <a:avLst/>
          </a:prstGeom>
          <a:noFill/>
          <a:ln>
            <a:noFill/>
          </a:ln>
        </p:spPr>
        <p:txBody>
          <a:bodyPr spcFirstLastPara="1" wrap="square" lIns="91425" tIns="91425" rIns="91425" bIns="91425" anchor="t" anchorCtr="0">
            <a:noAutofit/>
          </a:bodyPr>
          <a:lstStyle/>
          <a:p>
            <a:pPr algn="ctr"/>
            <a:r>
              <a:rPr lang="en" sz="1000" i="1">
                <a:latin typeface="Consolas"/>
                <a:ea typeface="Consolas"/>
                <a:cs typeface="Consolas"/>
                <a:sym typeface="Consolas"/>
              </a:rPr>
              <a:t>x1</a:t>
            </a:r>
            <a:endParaRPr sz="1000" i="1">
              <a:latin typeface="Consolas"/>
              <a:ea typeface="Consolas"/>
              <a:cs typeface="Consolas"/>
              <a:sym typeface="Consolas"/>
            </a:endParaRPr>
          </a:p>
        </p:txBody>
      </p:sp>
      <p:sp>
        <p:nvSpPr>
          <p:cNvPr id="5989" name="Google Shape;5989;p57"/>
          <p:cNvSpPr txBox="1"/>
          <p:nvPr/>
        </p:nvSpPr>
        <p:spPr>
          <a:xfrm rot="-5400000">
            <a:off x="5204275" y="2956575"/>
            <a:ext cx="492900" cy="353100"/>
          </a:xfrm>
          <a:prstGeom prst="rect">
            <a:avLst/>
          </a:prstGeom>
          <a:noFill/>
          <a:ln>
            <a:noFill/>
          </a:ln>
        </p:spPr>
        <p:txBody>
          <a:bodyPr spcFirstLastPara="1" wrap="square" lIns="91425" tIns="91425" rIns="91425" bIns="91425" anchor="t" anchorCtr="0">
            <a:noAutofit/>
          </a:bodyPr>
          <a:lstStyle/>
          <a:p>
            <a:pPr algn="ctr"/>
            <a:r>
              <a:rPr lang="en" sz="1000">
                <a:latin typeface="Consolas"/>
                <a:ea typeface="Consolas"/>
                <a:cs typeface="Consolas"/>
                <a:sym typeface="Consolas"/>
              </a:rPr>
              <a:t>x2</a:t>
            </a:r>
            <a:endParaRPr sz="1000">
              <a:latin typeface="Consolas"/>
              <a:ea typeface="Consolas"/>
              <a:cs typeface="Consolas"/>
              <a:sym typeface="Consolas"/>
            </a:endParaRPr>
          </a:p>
        </p:txBody>
      </p:sp>
      <p:sp>
        <p:nvSpPr>
          <p:cNvPr id="5990" name="Google Shape;5990;p57"/>
          <p:cNvSpPr txBox="1"/>
          <p:nvPr/>
        </p:nvSpPr>
        <p:spPr>
          <a:xfrm>
            <a:off x="7034925" y="121800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DropOut</a:t>
            </a:r>
            <a:endParaRPr>
              <a:latin typeface="Consolas"/>
              <a:ea typeface="Consolas"/>
              <a:cs typeface="Consolas"/>
              <a:sym typeface="Consolas"/>
            </a:endParaRPr>
          </a:p>
        </p:txBody>
      </p:sp>
      <p:sp>
        <p:nvSpPr>
          <p:cNvPr id="5991" name="Google Shape;5991;p57"/>
          <p:cNvSpPr txBox="1"/>
          <p:nvPr/>
        </p:nvSpPr>
        <p:spPr>
          <a:xfrm>
            <a:off x="7034925" y="3838700"/>
            <a:ext cx="15225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Normalization</a:t>
            </a:r>
            <a:endParaRPr>
              <a:latin typeface="Consolas"/>
              <a:ea typeface="Consolas"/>
              <a:cs typeface="Consolas"/>
              <a:sym typeface="Consolas"/>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5995"/>
        <p:cNvGrpSpPr/>
        <p:nvPr/>
      </p:nvGrpSpPr>
      <p:grpSpPr>
        <a:xfrm>
          <a:off x="0" y="0"/>
          <a:ext cx="0" cy="0"/>
          <a:chOff x="0" y="0"/>
          <a:chExt cx="0" cy="0"/>
        </a:xfrm>
      </p:grpSpPr>
      <p:cxnSp>
        <p:nvCxnSpPr>
          <p:cNvPr id="5996" name="Google Shape;5996;p58"/>
          <p:cNvCxnSpPr/>
          <p:nvPr/>
        </p:nvCxnSpPr>
        <p:spPr>
          <a:xfrm rot="10800000">
            <a:off x="1340938" y="1858675"/>
            <a:ext cx="1307700" cy="9300"/>
          </a:xfrm>
          <a:prstGeom prst="straightConnector1">
            <a:avLst/>
          </a:prstGeom>
          <a:noFill/>
          <a:ln w="9525" cap="flat" cmpd="sng">
            <a:solidFill>
              <a:schemeClr val="dk2"/>
            </a:solidFill>
            <a:prstDash val="solid"/>
            <a:round/>
            <a:headEnd type="stealth" w="med" len="med"/>
            <a:tailEnd type="none" w="med" len="med"/>
          </a:ln>
        </p:spPr>
      </p:cxnSp>
      <p:cxnSp>
        <p:nvCxnSpPr>
          <p:cNvPr id="5997" name="Google Shape;5997;p58"/>
          <p:cNvCxnSpPr/>
          <p:nvPr/>
        </p:nvCxnSpPr>
        <p:spPr>
          <a:xfrm rot="10800000" flipH="1">
            <a:off x="1375913" y="56341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5998" name="Google Shape;5998;p58"/>
          <p:cNvCxnSpPr/>
          <p:nvPr/>
        </p:nvCxnSpPr>
        <p:spPr>
          <a:xfrm rot="10800000" flipH="1">
            <a:off x="786950" y="1850875"/>
            <a:ext cx="588000" cy="676800"/>
          </a:xfrm>
          <a:prstGeom prst="straightConnector1">
            <a:avLst/>
          </a:prstGeom>
          <a:noFill/>
          <a:ln w="9525" cap="flat" cmpd="sng">
            <a:solidFill>
              <a:schemeClr val="dk2"/>
            </a:solidFill>
            <a:prstDash val="solid"/>
            <a:round/>
            <a:headEnd type="stealth" w="med" len="med"/>
            <a:tailEnd type="none" w="med" len="med"/>
          </a:ln>
        </p:spPr>
      </p:cxnSp>
      <p:sp>
        <p:nvSpPr>
          <p:cNvPr id="5999" name="Google Shape;5999;p58"/>
          <p:cNvSpPr/>
          <p:nvPr/>
        </p:nvSpPr>
        <p:spPr>
          <a:xfrm rot="-2308403">
            <a:off x="825200" y="1362968"/>
            <a:ext cx="1468775" cy="416564"/>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endParaRPr/>
          </a:p>
        </p:txBody>
      </p:sp>
      <p:cxnSp>
        <p:nvCxnSpPr>
          <p:cNvPr id="6000" name="Google Shape;6000;p58"/>
          <p:cNvCxnSpPr>
            <a:stCxn id="5999" idx="2"/>
            <a:endCxn id="5999" idx="6"/>
          </p:cNvCxnSpPr>
          <p:nvPr/>
        </p:nvCxnSpPr>
        <p:spPr>
          <a:xfrm rot="10800000" flipH="1">
            <a:off x="984625" y="1114350"/>
            <a:ext cx="1149900" cy="913800"/>
          </a:xfrm>
          <a:prstGeom prst="curvedConnector5">
            <a:avLst>
              <a:gd name="adj1" fmla="val 11366"/>
              <a:gd name="adj2" fmla="val -29162"/>
              <a:gd name="adj3" fmla="val 114793"/>
            </a:avLst>
          </a:prstGeom>
          <a:noFill/>
          <a:ln w="9525" cap="flat" cmpd="sng">
            <a:solidFill>
              <a:srgbClr val="0000FF"/>
            </a:solidFill>
            <a:prstDash val="lgDash"/>
            <a:round/>
            <a:headEnd type="none" w="med" len="med"/>
            <a:tailEnd type="none" w="med" len="med"/>
          </a:ln>
        </p:spPr>
      </p:cxnSp>
      <p:grpSp>
        <p:nvGrpSpPr>
          <p:cNvPr id="6001" name="Google Shape;6001;p58"/>
          <p:cNvGrpSpPr/>
          <p:nvPr/>
        </p:nvGrpSpPr>
        <p:grpSpPr>
          <a:xfrm>
            <a:off x="3272050" y="564715"/>
            <a:ext cx="1539900" cy="1307700"/>
            <a:chOff x="3642775" y="181165"/>
            <a:chExt cx="1539900" cy="1307700"/>
          </a:xfrm>
        </p:grpSpPr>
        <p:cxnSp>
          <p:nvCxnSpPr>
            <p:cNvPr id="6002" name="Google Shape;6002;p58"/>
            <p:cNvCxnSpPr/>
            <p:nvPr/>
          </p:nvCxnSpPr>
          <p:spPr>
            <a:xfrm rot="10800000">
              <a:off x="3662020" y="1469724"/>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03" name="Google Shape;6003;p58"/>
            <p:cNvCxnSpPr/>
            <p:nvPr/>
          </p:nvCxnSpPr>
          <p:spPr>
            <a:xfrm rot="10800000" flipH="1">
              <a:off x="3655713" y="181165"/>
              <a:ext cx="9300" cy="1307700"/>
            </a:xfrm>
            <a:prstGeom prst="straightConnector1">
              <a:avLst/>
            </a:prstGeom>
            <a:noFill/>
            <a:ln w="9525" cap="flat" cmpd="sng">
              <a:solidFill>
                <a:schemeClr val="dk2"/>
              </a:solidFill>
              <a:prstDash val="solid"/>
              <a:round/>
              <a:headEnd type="none" w="med" len="med"/>
              <a:tailEnd type="stealth" w="med" len="med"/>
            </a:ln>
          </p:spPr>
        </p:cxnSp>
        <p:sp>
          <p:nvSpPr>
            <p:cNvPr id="6004" name="Google Shape;6004;p58"/>
            <p:cNvSpPr/>
            <p:nvPr/>
          </p:nvSpPr>
          <p:spPr>
            <a:xfrm rot="-1694975">
              <a:off x="3650545" y="634758"/>
              <a:ext cx="1524360" cy="41649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endParaRPr/>
            </a:p>
          </p:txBody>
        </p:sp>
        <p:sp>
          <p:nvSpPr>
            <p:cNvPr id="6005" name="Google Shape;6005;p58"/>
            <p:cNvSpPr/>
            <p:nvPr/>
          </p:nvSpPr>
          <p:spPr>
            <a:xfrm rot="-1697709">
              <a:off x="3822041" y="672947"/>
              <a:ext cx="1244268" cy="275012"/>
            </a:xfrm>
            <a:prstGeom prst="ellipse">
              <a:avLst/>
            </a:prstGeom>
            <a:noFill/>
            <a:ln w="19050"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endParaRPr/>
            </a:p>
          </p:txBody>
        </p:sp>
        <p:sp>
          <p:nvSpPr>
            <p:cNvPr id="6006" name="Google Shape;6006;p58"/>
            <p:cNvSpPr/>
            <p:nvPr/>
          </p:nvSpPr>
          <p:spPr>
            <a:xfrm rot="-1698362">
              <a:off x="4062372" y="757773"/>
              <a:ext cx="662406" cy="170453"/>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endParaRPr/>
            </a:p>
          </p:txBody>
        </p:sp>
      </p:grpSp>
      <p:sp>
        <p:nvSpPr>
          <p:cNvPr id="6007" name="Google Shape;6007;p58"/>
          <p:cNvSpPr txBox="1"/>
          <p:nvPr/>
        </p:nvSpPr>
        <p:spPr>
          <a:xfrm>
            <a:off x="2319925" y="1858675"/>
            <a:ext cx="4167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8" name="Google Shape;6008;p58"/>
          <p:cNvSpPr txBox="1"/>
          <p:nvPr/>
        </p:nvSpPr>
        <p:spPr>
          <a:xfrm>
            <a:off x="4401425" y="1766925"/>
            <a:ext cx="4167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09" name="Google Shape;6009;p58"/>
          <p:cNvSpPr txBox="1"/>
          <p:nvPr/>
        </p:nvSpPr>
        <p:spPr>
          <a:xfrm>
            <a:off x="758700" y="2403113"/>
            <a:ext cx="3783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10" name="Google Shape;6010;p58"/>
          <p:cNvSpPr txBox="1"/>
          <p:nvPr/>
        </p:nvSpPr>
        <p:spPr>
          <a:xfrm>
            <a:off x="1007425" y="624250"/>
            <a:ext cx="3783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J</a:t>
            </a:r>
            <a:endParaRPr sz="1100">
              <a:latin typeface="Consolas"/>
              <a:ea typeface="Consolas"/>
              <a:cs typeface="Consolas"/>
              <a:sym typeface="Consolas"/>
            </a:endParaRPr>
          </a:p>
        </p:txBody>
      </p:sp>
      <p:grpSp>
        <p:nvGrpSpPr>
          <p:cNvPr id="6011" name="Google Shape;6011;p58"/>
          <p:cNvGrpSpPr/>
          <p:nvPr/>
        </p:nvGrpSpPr>
        <p:grpSpPr>
          <a:xfrm>
            <a:off x="987300" y="3079350"/>
            <a:ext cx="2014982" cy="2263650"/>
            <a:chOff x="758700" y="2412600"/>
            <a:chExt cx="2014982" cy="2263650"/>
          </a:xfrm>
        </p:grpSpPr>
        <p:grpSp>
          <p:nvGrpSpPr>
            <p:cNvPr id="6012" name="Google Shape;6012;p58"/>
            <p:cNvGrpSpPr/>
            <p:nvPr/>
          </p:nvGrpSpPr>
          <p:grpSpPr>
            <a:xfrm>
              <a:off x="778832" y="2481240"/>
              <a:ext cx="1994850" cy="1972060"/>
              <a:chOff x="777650" y="2639865"/>
              <a:chExt cx="1994850" cy="1972060"/>
            </a:xfrm>
          </p:grpSpPr>
          <p:cxnSp>
            <p:nvCxnSpPr>
              <p:cNvPr id="6013" name="Google Shape;6013;p58"/>
              <p:cNvCxnSpPr/>
              <p:nvPr/>
            </p:nvCxnSpPr>
            <p:spPr>
              <a:xfrm rot="10800000">
                <a:off x="1379600" y="3927325"/>
                <a:ext cx="1392900" cy="7800"/>
              </a:xfrm>
              <a:prstGeom prst="straightConnector1">
                <a:avLst/>
              </a:prstGeom>
              <a:noFill/>
              <a:ln w="9525" cap="flat" cmpd="sng">
                <a:solidFill>
                  <a:schemeClr val="dk2"/>
                </a:solidFill>
                <a:prstDash val="solid"/>
                <a:round/>
                <a:headEnd type="stealth" w="med" len="med"/>
                <a:tailEnd type="none" w="med" len="med"/>
              </a:ln>
            </p:spPr>
          </p:cxnSp>
          <p:cxnSp>
            <p:nvCxnSpPr>
              <p:cNvPr id="6014" name="Google Shape;6014;p58"/>
              <p:cNvCxnSpPr/>
              <p:nvPr/>
            </p:nvCxnSpPr>
            <p:spPr>
              <a:xfrm rot="10800000" flipH="1">
                <a:off x="1375913" y="2639865"/>
                <a:ext cx="2700" cy="1308000"/>
              </a:xfrm>
              <a:prstGeom prst="straightConnector1">
                <a:avLst/>
              </a:prstGeom>
              <a:noFill/>
              <a:ln w="9525" cap="flat" cmpd="sng">
                <a:solidFill>
                  <a:schemeClr val="dk2"/>
                </a:solidFill>
                <a:prstDash val="solid"/>
                <a:round/>
                <a:headEnd type="none" w="med" len="med"/>
                <a:tailEnd type="stealth" w="med" len="med"/>
              </a:ln>
            </p:spPr>
          </p:cxnSp>
          <p:cxnSp>
            <p:nvCxnSpPr>
              <p:cNvPr id="6015" name="Google Shape;6015;p58"/>
              <p:cNvCxnSpPr/>
              <p:nvPr/>
            </p:nvCxnSpPr>
            <p:spPr>
              <a:xfrm rot="10800000" flipH="1">
                <a:off x="777650" y="3935125"/>
                <a:ext cx="589800" cy="676800"/>
              </a:xfrm>
              <a:prstGeom prst="straightConnector1">
                <a:avLst/>
              </a:prstGeom>
              <a:noFill/>
              <a:ln w="9525" cap="flat" cmpd="sng">
                <a:solidFill>
                  <a:schemeClr val="dk2"/>
                </a:solidFill>
                <a:prstDash val="solid"/>
                <a:round/>
                <a:headEnd type="stealth" w="med" len="med"/>
                <a:tailEnd type="none" w="med" len="med"/>
              </a:ln>
            </p:spPr>
          </p:cxnSp>
        </p:grpSp>
        <p:sp>
          <p:nvSpPr>
            <p:cNvPr id="6016" name="Google Shape;6016;p58"/>
            <p:cNvSpPr/>
            <p:nvPr/>
          </p:nvSpPr>
          <p:spPr>
            <a:xfrm>
              <a:off x="901378" y="2753562"/>
              <a:ext cx="1468800" cy="4164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endParaRPr/>
            </a:p>
          </p:txBody>
        </p:sp>
        <p:cxnSp>
          <p:nvCxnSpPr>
            <p:cNvPr id="6017" name="Google Shape;6017;p58"/>
            <p:cNvCxnSpPr>
              <a:stCxn id="6016" idx="2"/>
              <a:endCxn id="6016" idx="6"/>
            </p:cNvCxnSpPr>
            <p:nvPr/>
          </p:nvCxnSpPr>
          <p:spPr>
            <a:xfrm>
              <a:off x="901378" y="2961762"/>
              <a:ext cx="1468800" cy="600"/>
            </a:xfrm>
            <a:prstGeom prst="curvedConnector5">
              <a:avLst>
                <a:gd name="adj1" fmla="val 6102"/>
                <a:gd name="adj2" fmla="val 213456378"/>
                <a:gd name="adj3" fmla="val 96870"/>
              </a:avLst>
            </a:prstGeom>
            <a:noFill/>
            <a:ln w="9525" cap="flat" cmpd="sng">
              <a:solidFill>
                <a:srgbClr val="0000FF"/>
              </a:solidFill>
              <a:prstDash val="lgDash"/>
              <a:round/>
              <a:headEnd type="none" w="med" len="med"/>
              <a:tailEnd type="none" w="med" len="med"/>
            </a:ln>
          </p:spPr>
        </p:cxnSp>
        <p:sp>
          <p:nvSpPr>
            <p:cNvPr id="6018" name="Google Shape;6018;p58"/>
            <p:cNvSpPr txBox="1"/>
            <p:nvPr/>
          </p:nvSpPr>
          <p:spPr>
            <a:xfrm>
              <a:off x="2318275" y="3796475"/>
              <a:ext cx="4167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19" name="Google Shape;6019;p58"/>
            <p:cNvSpPr txBox="1"/>
            <p:nvPr/>
          </p:nvSpPr>
          <p:spPr>
            <a:xfrm>
              <a:off x="758700" y="4357950"/>
              <a:ext cx="3783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20" name="Google Shape;6020;p58"/>
            <p:cNvSpPr txBox="1"/>
            <p:nvPr/>
          </p:nvSpPr>
          <p:spPr>
            <a:xfrm>
              <a:off x="1150025" y="2412600"/>
              <a:ext cx="3783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J</a:t>
              </a:r>
              <a:endParaRPr sz="1100">
                <a:latin typeface="Consolas"/>
                <a:ea typeface="Consolas"/>
                <a:cs typeface="Consolas"/>
                <a:sym typeface="Consolas"/>
              </a:endParaRPr>
            </a:p>
          </p:txBody>
        </p:sp>
      </p:grpSp>
      <p:grpSp>
        <p:nvGrpSpPr>
          <p:cNvPr id="6021" name="Google Shape;6021;p58"/>
          <p:cNvGrpSpPr/>
          <p:nvPr/>
        </p:nvGrpSpPr>
        <p:grpSpPr>
          <a:xfrm>
            <a:off x="3258763" y="3148000"/>
            <a:ext cx="1934988" cy="1580500"/>
            <a:chOff x="2953963" y="2709850"/>
            <a:chExt cx="1934988" cy="1580500"/>
          </a:xfrm>
        </p:grpSpPr>
        <p:grpSp>
          <p:nvGrpSpPr>
            <p:cNvPr id="6022" name="Google Shape;6022;p58"/>
            <p:cNvGrpSpPr/>
            <p:nvPr/>
          </p:nvGrpSpPr>
          <p:grpSpPr>
            <a:xfrm>
              <a:off x="3361188" y="2717365"/>
              <a:ext cx="1463108" cy="1307700"/>
              <a:chOff x="3655713" y="257365"/>
              <a:chExt cx="1463108" cy="1307700"/>
            </a:xfrm>
          </p:grpSpPr>
          <p:cxnSp>
            <p:nvCxnSpPr>
              <p:cNvPr id="6023" name="Google Shape;6023;p58"/>
              <p:cNvCxnSpPr/>
              <p:nvPr/>
            </p:nvCxnSpPr>
            <p:spPr>
              <a:xfrm rot="10800000">
                <a:off x="3655720" y="1512053"/>
                <a:ext cx="1463100" cy="14700"/>
              </a:xfrm>
              <a:prstGeom prst="straightConnector1">
                <a:avLst/>
              </a:prstGeom>
              <a:noFill/>
              <a:ln w="9525" cap="flat" cmpd="sng">
                <a:solidFill>
                  <a:schemeClr val="dk2"/>
                </a:solidFill>
                <a:prstDash val="solid"/>
                <a:round/>
                <a:headEnd type="stealth" w="med" len="med"/>
                <a:tailEnd type="none" w="med" len="med"/>
              </a:ln>
            </p:spPr>
          </p:cxnSp>
          <p:cxnSp>
            <p:nvCxnSpPr>
              <p:cNvPr id="6024" name="Google Shape;6024;p58"/>
              <p:cNvCxnSpPr/>
              <p:nvPr/>
            </p:nvCxnSpPr>
            <p:spPr>
              <a:xfrm rot="10800000" flipH="1">
                <a:off x="3655713" y="257365"/>
                <a:ext cx="9300" cy="1307700"/>
              </a:xfrm>
              <a:prstGeom prst="straightConnector1">
                <a:avLst/>
              </a:prstGeom>
              <a:noFill/>
              <a:ln w="9525" cap="flat" cmpd="sng">
                <a:solidFill>
                  <a:schemeClr val="dk2"/>
                </a:solidFill>
                <a:prstDash val="solid"/>
                <a:round/>
                <a:headEnd type="none" w="med" len="med"/>
                <a:tailEnd type="stealth" w="med" len="med"/>
              </a:ln>
            </p:spPr>
          </p:cxnSp>
        </p:grpSp>
        <p:sp>
          <p:nvSpPr>
            <p:cNvPr id="6025" name="Google Shape;6025;p58"/>
            <p:cNvSpPr/>
            <p:nvPr/>
          </p:nvSpPr>
          <p:spPr>
            <a:xfrm>
              <a:off x="3512550" y="2803925"/>
              <a:ext cx="1077600" cy="1070700"/>
            </a:xfrm>
            <a:prstGeom prst="ellipse">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6026" name="Google Shape;6026;p58"/>
            <p:cNvSpPr/>
            <p:nvPr/>
          </p:nvSpPr>
          <p:spPr>
            <a:xfrm>
              <a:off x="3645150" y="2957375"/>
              <a:ext cx="812400" cy="7638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endParaRPr/>
            </a:p>
          </p:txBody>
        </p:sp>
        <p:sp>
          <p:nvSpPr>
            <p:cNvPr id="6027" name="Google Shape;6027;p58"/>
            <p:cNvSpPr/>
            <p:nvPr/>
          </p:nvSpPr>
          <p:spPr>
            <a:xfrm>
              <a:off x="3843000" y="3112025"/>
              <a:ext cx="416700" cy="454500"/>
            </a:xfrm>
            <a:prstGeom prst="ellipse">
              <a:avLst/>
            </a:prstGeom>
            <a:noFill/>
            <a:ln w="9525" cap="flat" cmpd="sng">
              <a:solidFill>
                <a:srgbClr val="FF0000"/>
              </a:solidFill>
              <a:prstDash val="dash"/>
              <a:round/>
              <a:headEnd type="none" w="sm" len="sm"/>
              <a:tailEnd type="none" w="sm" len="sm"/>
            </a:ln>
          </p:spPr>
          <p:txBody>
            <a:bodyPr spcFirstLastPara="1" wrap="square" lIns="91425" tIns="91425" rIns="91425" bIns="91425" anchor="ctr" anchorCtr="0">
              <a:noAutofit/>
            </a:bodyPr>
            <a:lstStyle/>
            <a:p>
              <a:endParaRPr/>
            </a:p>
          </p:txBody>
        </p:sp>
        <p:sp>
          <p:nvSpPr>
            <p:cNvPr id="6028" name="Google Shape;6028;p58"/>
            <p:cNvSpPr txBox="1"/>
            <p:nvPr/>
          </p:nvSpPr>
          <p:spPr>
            <a:xfrm>
              <a:off x="4510650" y="3972050"/>
              <a:ext cx="3783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029" name="Google Shape;6029;p58"/>
            <p:cNvSpPr txBox="1"/>
            <p:nvPr/>
          </p:nvSpPr>
          <p:spPr>
            <a:xfrm>
              <a:off x="2953963" y="2709850"/>
              <a:ext cx="3783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w2</a:t>
              </a:r>
              <a:endParaRPr sz="1100">
                <a:latin typeface="Consolas"/>
                <a:ea typeface="Consolas"/>
                <a:cs typeface="Consolas"/>
                <a:sym typeface="Consolas"/>
              </a:endParaRPr>
            </a:p>
          </p:txBody>
        </p:sp>
      </p:grpSp>
      <p:sp>
        <p:nvSpPr>
          <p:cNvPr id="6030" name="Google Shape;6030;p58"/>
          <p:cNvSpPr txBox="1"/>
          <p:nvPr/>
        </p:nvSpPr>
        <p:spPr>
          <a:xfrm>
            <a:off x="2864838" y="563425"/>
            <a:ext cx="3783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031" name="Google Shape;6031;p58"/>
          <p:cNvSpPr txBox="1"/>
          <p:nvPr/>
        </p:nvSpPr>
        <p:spPr>
          <a:xfrm>
            <a:off x="2264125" y="2356625"/>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Before Normalization</a:t>
            </a:r>
            <a:endParaRPr>
              <a:latin typeface="Consolas"/>
              <a:ea typeface="Consolas"/>
              <a:cs typeface="Consolas"/>
              <a:sym typeface="Consolas"/>
            </a:endParaRPr>
          </a:p>
        </p:txBody>
      </p:sp>
      <p:sp>
        <p:nvSpPr>
          <p:cNvPr id="6032" name="Google Shape;6032;p58"/>
          <p:cNvSpPr txBox="1"/>
          <p:nvPr/>
        </p:nvSpPr>
        <p:spPr>
          <a:xfrm>
            <a:off x="2264125" y="489520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After Normalization</a:t>
            </a:r>
            <a:endParaRPr>
              <a:latin typeface="Consolas"/>
              <a:ea typeface="Consolas"/>
              <a:cs typeface="Consolas"/>
              <a:sym typeface="Consolas"/>
            </a:endParaRPr>
          </a:p>
        </p:txBody>
      </p:sp>
      <p:sp>
        <p:nvSpPr>
          <p:cNvPr id="6033" name="Google Shape;6033;p58"/>
          <p:cNvSpPr txBox="1"/>
          <p:nvPr/>
        </p:nvSpPr>
        <p:spPr>
          <a:xfrm>
            <a:off x="6328613" y="568300"/>
            <a:ext cx="2307900" cy="238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Early stopping</a:t>
            </a:r>
            <a:endParaRPr>
              <a:latin typeface="Consolas"/>
              <a:ea typeface="Consolas"/>
              <a:cs typeface="Consolas"/>
              <a:sym typeface="Consolas"/>
            </a:endParaRPr>
          </a:p>
        </p:txBody>
      </p:sp>
      <p:cxnSp>
        <p:nvCxnSpPr>
          <p:cNvPr id="6034" name="Google Shape;6034;p58"/>
          <p:cNvCxnSpPr/>
          <p:nvPr/>
        </p:nvCxnSpPr>
        <p:spPr>
          <a:xfrm rot="10800000">
            <a:off x="6030600" y="3095950"/>
            <a:ext cx="2593200" cy="20100"/>
          </a:xfrm>
          <a:prstGeom prst="straightConnector1">
            <a:avLst/>
          </a:prstGeom>
          <a:noFill/>
          <a:ln w="9525" cap="flat" cmpd="sng">
            <a:solidFill>
              <a:schemeClr val="dk2"/>
            </a:solidFill>
            <a:prstDash val="solid"/>
            <a:round/>
            <a:headEnd type="stealth" w="med" len="med"/>
            <a:tailEnd type="none" w="med" len="med"/>
          </a:ln>
        </p:spPr>
      </p:cxnSp>
      <p:cxnSp>
        <p:nvCxnSpPr>
          <p:cNvPr id="6035" name="Google Shape;6035;p58"/>
          <p:cNvCxnSpPr/>
          <p:nvPr/>
        </p:nvCxnSpPr>
        <p:spPr>
          <a:xfrm rot="10800000">
            <a:off x="6030744" y="985986"/>
            <a:ext cx="4200" cy="2109900"/>
          </a:xfrm>
          <a:prstGeom prst="straightConnector1">
            <a:avLst/>
          </a:prstGeom>
          <a:noFill/>
          <a:ln w="9525" cap="flat" cmpd="sng">
            <a:solidFill>
              <a:schemeClr val="dk2"/>
            </a:solidFill>
            <a:prstDash val="solid"/>
            <a:round/>
            <a:headEnd type="none" w="med" len="med"/>
            <a:tailEnd type="stealth" w="med" len="med"/>
          </a:ln>
        </p:spPr>
      </p:cxnSp>
      <p:cxnSp>
        <p:nvCxnSpPr>
          <p:cNvPr id="6036" name="Google Shape;6036;p58"/>
          <p:cNvCxnSpPr/>
          <p:nvPr/>
        </p:nvCxnSpPr>
        <p:spPr>
          <a:xfrm>
            <a:off x="6065750" y="1256075"/>
            <a:ext cx="2336700" cy="1735500"/>
          </a:xfrm>
          <a:prstGeom prst="curvedConnector3">
            <a:avLst>
              <a:gd name="adj1" fmla="val 8289"/>
            </a:avLst>
          </a:prstGeom>
          <a:noFill/>
          <a:ln w="9525" cap="flat" cmpd="sng">
            <a:solidFill>
              <a:srgbClr val="0000FF"/>
            </a:solidFill>
            <a:prstDash val="lgDash"/>
            <a:round/>
            <a:headEnd type="none" w="med" len="med"/>
            <a:tailEnd type="none" w="med" len="med"/>
          </a:ln>
        </p:spPr>
      </p:cxnSp>
      <p:cxnSp>
        <p:nvCxnSpPr>
          <p:cNvPr id="6037" name="Google Shape;6037;p58"/>
          <p:cNvCxnSpPr/>
          <p:nvPr/>
        </p:nvCxnSpPr>
        <p:spPr>
          <a:xfrm>
            <a:off x="6030600" y="1340050"/>
            <a:ext cx="1812000" cy="1416600"/>
          </a:xfrm>
          <a:prstGeom prst="curvedConnector3">
            <a:avLst>
              <a:gd name="adj1" fmla="val 11104"/>
            </a:avLst>
          </a:prstGeom>
          <a:noFill/>
          <a:ln w="9525" cap="flat" cmpd="sng">
            <a:solidFill>
              <a:srgbClr val="FF0000"/>
            </a:solidFill>
            <a:prstDash val="lgDash"/>
            <a:round/>
            <a:headEnd type="none" w="med" len="med"/>
            <a:tailEnd type="none" w="med" len="med"/>
          </a:ln>
        </p:spPr>
      </p:cxnSp>
      <p:sp>
        <p:nvSpPr>
          <p:cNvPr id="6038" name="Google Shape;6038;p58"/>
          <p:cNvSpPr/>
          <p:nvPr/>
        </p:nvSpPr>
        <p:spPr>
          <a:xfrm rot="-818997">
            <a:off x="7856036" y="2541686"/>
            <a:ext cx="435545" cy="165933"/>
          </a:xfrm>
          <a:custGeom>
            <a:avLst/>
            <a:gdLst/>
            <a:ahLst/>
            <a:cxnLst/>
            <a:rect l="l" t="t" r="r" b="b"/>
            <a:pathLst>
              <a:path w="17421" h="6637" extrusionOk="0">
                <a:moveTo>
                  <a:pt x="0" y="6637"/>
                </a:moveTo>
                <a:cubicBezTo>
                  <a:pt x="1152" y="6545"/>
                  <a:pt x="4424" y="6729"/>
                  <a:pt x="6913" y="6084"/>
                </a:cubicBezTo>
                <a:cubicBezTo>
                  <a:pt x="9402" y="5439"/>
                  <a:pt x="13181" y="3779"/>
                  <a:pt x="14932" y="2765"/>
                </a:cubicBezTo>
                <a:cubicBezTo>
                  <a:pt x="16683" y="1751"/>
                  <a:pt x="17006" y="461"/>
                  <a:pt x="17421" y="0"/>
                </a:cubicBezTo>
              </a:path>
            </a:pathLst>
          </a:custGeom>
          <a:noFill/>
          <a:ln w="9525" cap="flat" cmpd="sng">
            <a:solidFill>
              <a:srgbClr val="FF0000"/>
            </a:solidFill>
            <a:prstDash val="lgDash"/>
            <a:round/>
            <a:headEnd type="none" w="med" len="med"/>
            <a:tailEnd type="none" w="med" len="med"/>
          </a:ln>
        </p:spPr>
      </p:sp>
      <p:sp>
        <p:nvSpPr>
          <p:cNvPr id="6039" name="Google Shape;6039;p58"/>
          <p:cNvSpPr txBox="1"/>
          <p:nvPr/>
        </p:nvSpPr>
        <p:spPr>
          <a:xfrm>
            <a:off x="8076400" y="2416413"/>
            <a:ext cx="787200" cy="376200"/>
          </a:xfrm>
          <a:prstGeom prst="rect">
            <a:avLst/>
          </a:prstGeom>
          <a:noFill/>
          <a:ln>
            <a:noFill/>
          </a:ln>
        </p:spPr>
        <p:txBody>
          <a:bodyPr spcFirstLastPara="1" wrap="square" lIns="91425" tIns="0" rIns="91425" bIns="91425" anchor="t" anchorCtr="0">
            <a:noAutofit/>
          </a:bodyPr>
          <a:lstStyle/>
          <a:p>
            <a:pPr algn="ctr"/>
            <a:r>
              <a:rPr lang="en" sz="1100">
                <a:solidFill>
                  <a:srgbClr val="FF0000"/>
                </a:solidFill>
                <a:latin typeface="Consolas"/>
                <a:ea typeface="Consolas"/>
                <a:cs typeface="Consolas"/>
                <a:sym typeface="Consolas"/>
              </a:rPr>
              <a:t>Dev</a:t>
            </a:r>
            <a:endParaRPr sz="1100">
              <a:solidFill>
                <a:srgbClr val="FF0000"/>
              </a:solidFill>
              <a:latin typeface="Consolas"/>
              <a:ea typeface="Consolas"/>
              <a:cs typeface="Consolas"/>
              <a:sym typeface="Consolas"/>
            </a:endParaRPr>
          </a:p>
          <a:p>
            <a:pPr algn="ctr"/>
            <a:endParaRPr sz="1100">
              <a:solidFill>
                <a:srgbClr val="FF0000"/>
              </a:solidFill>
              <a:latin typeface="Consolas"/>
              <a:ea typeface="Consolas"/>
              <a:cs typeface="Consolas"/>
              <a:sym typeface="Consolas"/>
            </a:endParaRPr>
          </a:p>
          <a:p>
            <a:pPr algn="ctr">
              <a:buClr>
                <a:schemeClr val="dk1"/>
              </a:buClr>
              <a:buSzPts val="1100"/>
            </a:pPr>
            <a:r>
              <a:rPr lang="en" sz="1100">
                <a:solidFill>
                  <a:srgbClr val="0000FF"/>
                </a:solidFill>
                <a:latin typeface="Consolas"/>
                <a:ea typeface="Consolas"/>
                <a:cs typeface="Consolas"/>
                <a:sym typeface="Consolas"/>
              </a:rPr>
              <a:t>Train</a:t>
            </a:r>
            <a:endParaRPr sz="1100">
              <a:solidFill>
                <a:srgbClr val="FF0000"/>
              </a:solidFill>
              <a:latin typeface="Consolas"/>
              <a:ea typeface="Consolas"/>
              <a:cs typeface="Consolas"/>
              <a:sym typeface="Consolas"/>
            </a:endParaRPr>
          </a:p>
        </p:txBody>
      </p:sp>
      <p:sp>
        <p:nvSpPr>
          <p:cNvPr id="6040" name="Google Shape;6040;p58"/>
          <p:cNvSpPr txBox="1"/>
          <p:nvPr/>
        </p:nvSpPr>
        <p:spPr>
          <a:xfrm>
            <a:off x="5618250" y="1021750"/>
            <a:ext cx="4167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Err</a:t>
            </a:r>
            <a:endParaRPr sz="1100">
              <a:latin typeface="Consolas"/>
              <a:ea typeface="Consolas"/>
              <a:cs typeface="Consolas"/>
              <a:sym typeface="Consolas"/>
            </a:endParaRPr>
          </a:p>
        </p:txBody>
      </p:sp>
      <p:sp>
        <p:nvSpPr>
          <p:cNvPr id="6041" name="Google Shape;6041;p58"/>
          <p:cNvSpPr txBox="1"/>
          <p:nvPr/>
        </p:nvSpPr>
        <p:spPr>
          <a:xfrm>
            <a:off x="8636525" y="2814900"/>
            <a:ext cx="416700" cy="318300"/>
          </a:xfrm>
          <a:prstGeom prst="rect">
            <a:avLst/>
          </a:prstGeom>
          <a:noFill/>
          <a:ln>
            <a:noFill/>
          </a:ln>
        </p:spPr>
        <p:txBody>
          <a:bodyPr spcFirstLastPara="1" wrap="square" lIns="91425" tIns="91425" rIns="91425" bIns="91425" anchor="t" anchorCtr="0">
            <a:noAutofit/>
          </a:bodyPr>
          <a:lstStyle/>
          <a:p>
            <a:r>
              <a:rPr lang="en" sz="1100">
                <a:latin typeface="Consolas"/>
                <a:ea typeface="Consolas"/>
                <a:cs typeface="Consolas"/>
                <a:sym typeface="Consolas"/>
              </a:rPr>
              <a:t>it.</a:t>
            </a:r>
            <a:endParaRPr sz="1100">
              <a:latin typeface="Consolas"/>
              <a:ea typeface="Consolas"/>
              <a:cs typeface="Consolas"/>
              <a:sym typeface="Consolas"/>
            </a:endParaRPr>
          </a:p>
        </p:txBody>
      </p:sp>
      <p:cxnSp>
        <p:nvCxnSpPr>
          <p:cNvPr id="6042" name="Google Shape;6042;p58"/>
          <p:cNvCxnSpPr/>
          <p:nvPr/>
        </p:nvCxnSpPr>
        <p:spPr>
          <a:xfrm flipH="1">
            <a:off x="7914425" y="2046000"/>
            <a:ext cx="6600" cy="1017300"/>
          </a:xfrm>
          <a:prstGeom prst="straightConnector1">
            <a:avLst/>
          </a:prstGeom>
          <a:noFill/>
          <a:ln w="19050" cap="flat" cmpd="sng">
            <a:solidFill>
              <a:srgbClr val="6AA84F"/>
            </a:solidFill>
            <a:prstDash val="solid"/>
            <a:round/>
            <a:headEnd type="none" w="med" len="med"/>
            <a:tailEnd type="none" w="med" len="med"/>
          </a:ln>
        </p:spPr>
      </p:cxn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046"/>
        <p:cNvGrpSpPr/>
        <p:nvPr/>
      </p:nvGrpSpPr>
      <p:grpSpPr>
        <a:xfrm>
          <a:off x="0" y="0"/>
          <a:ext cx="0" cy="0"/>
          <a:chOff x="0" y="0"/>
          <a:chExt cx="0" cy="0"/>
        </a:xfrm>
      </p:grpSpPr>
      <p:sp>
        <p:nvSpPr>
          <p:cNvPr id="6047" name="Google Shape;6047;p59"/>
          <p:cNvSpPr/>
          <p:nvPr/>
        </p:nvSpPr>
        <p:spPr>
          <a:xfrm>
            <a:off x="1895158" y="51233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048" name="Google Shape;6048;p59"/>
          <p:cNvSpPr/>
          <p:nvPr/>
        </p:nvSpPr>
        <p:spPr>
          <a:xfrm>
            <a:off x="1895158" y="145448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049" name="Google Shape;6049;p59"/>
          <p:cNvSpPr txBox="1"/>
          <p:nvPr/>
        </p:nvSpPr>
        <p:spPr>
          <a:xfrm>
            <a:off x="926276" y="677400"/>
            <a:ext cx="538800" cy="376200"/>
          </a:xfrm>
          <a:prstGeom prst="rect">
            <a:avLst/>
          </a:prstGeom>
          <a:noFill/>
          <a:ln>
            <a:noFill/>
          </a:ln>
        </p:spPr>
        <p:txBody>
          <a:bodyPr spcFirstLastPara="1" wrap="square" lIns="91425" tIns="91425" rIns="91425" bIns="91425" anchor="t" anchorCtr="0">
            <a:noAutofit/>
          </a:bodyPr>
          <a:lstStyle/>
          <a:p>
            <a:pPr algn="ctr"/>
            <a:r>
              <a:rPr lang="en">
                <a:latin typeface="Consolas"/>
                <a:ea typeface="Consolas"/>
                <a:cs typeface="Consolas"/>
                <a:sym typeface="Consolas"/>
              </a:rPr>
              <a:t>x</a:t>
            </a:r>
            <a:r>
              <a:rPr lang="en" baseline="-25000">
                <a:latin typeface="Consolas"/>
                <a:ea typeface="Consolas"/>
                <a:cs typeface="Consolas"/>
                <a:sym typeface="Consolas"/>
              </a:rPr>
              <a:t>1</a:t>
            </a:r>
            <a:endParaRPr baseline="-25000">
              <a:latin typeface="Consolas"/>
              <a:ea typeface="Consolas"/>
              <a:cs typeface="Consolas"/>
              <a:sym typeface="Consolas"/>
            </a:endParaRPr>
          </a:p>
        </p:txBody>
      </p:sp>
      <p:sp>
        <p:nvSpPr>
          <p:cNvPr id="6050" name="Google Shape;6050;p59"/>
          <p:cNvSpPr/>
          <p:nvPr/>
        </p:nvSpPr>
        <p:spPr>
          <a:xfrm>
            <a:off x="6425247" y="978451"/>
            <a:ext cx="538800" cy="5577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cxnSp>
        <p:nvCxnSpPr>
          <p:cNvPr id="6051" name="Google Shape;6051;p59"/>
          <p:cNvCxnSpPr>
            <a:stCxn id="6050" idx="6"/>
          </p:cNvCxnSpPr>
          <p:nvPr/>
        </p:nvCxnSpPr>
        <p:spPr>
          <a:xfrm>
            <a:off x="6964047" y="1257301"/>
            <a:ext cx="501900" cy="0"/>
          </a:xfrm>
          <a:prstGeom prst="straightConnector1">
            <a:avLst/>
          </a:prstGeom>
          <a:noFill/>
          <a:ln w="9525" cap="flat" cmpd="sng">
            <a:solidFill>
              <a:schemeClr val="dk2"/>
            </a:solidFill>
            <a:prstDash val="solid"/>
            <a:round/>
            <a:headEnd type="none" w="med" len="med"/>
            <a:tailEnd type="triangle" w="med" len="med"/>
          </a:ln>
        </p:spPr>
      </p:cxnSp>
      <p:sp>
        <p:nvSpPr>
          <p:cNvPr id="6052" name="Google Shape;6052;p59"/>
          <p:cNvSpPr txBox="1"/>
          <p:nvPr/>
        </p:nvSpPr>
        <p:spPr>
          <a:xfrm>
            <a:off x="916876" y="1454500"/>
            <a:ext cx="538800" cy="376200"/>
          </a:xfrm>
          <a:prstGeom prst="rect">
            <a:avLst/>
          </a:prstGeom>
          <a:noFill/>
          <a:ln>
            <a:noFill/>
          </a:ln>
        </p:spPr>
        <p:txBody>
          <a:bodyPr spcFirstLastPara="1" wrap="square" lIns="91425" tIns="91425" rIns="91425" bIns="91425" anchor="t" anchorCtr="0">
            <a:noAutofit/>
          </a:bodyPr>
          <a:lstStyle/>
          <a:p>
            <a:pPr algn="ctr"/>
            <a:r>
              <a:rPr lang="en">
                <a:latin typeface="Consolas"/>
                <a:ea typeface="Consolas"/>
                <a:cs typeface="Consolas"/>
                <a:sym typeface="Consolas"/>
              </a:rPr>
              <a:t>x</a:t>
            </a:r>
            <a:r>
              <a:rPr lang="en" baseline="-25000">
                <a:latin typeface="Consolas"/>
                <a:ea typeface="Consolas"/>
                <a:cs typeface="Consolas"/>
                <a:sym typeface="Consolas"/>
              </a:rPr>
              <a:t>2</a:t>
            </a:r>
            <a:endParaRPr baseline="-25000">
              <a:latin typeface="Consolas"/>
              <a:ea typeface="Consolas"/>
              <a:cs typeface="Consolas"/>
              <a:sym typeface="Consolas"/>
            </a:endParaRPr>
          </a:p>
        </p:txBody>
      </p:sp>
      <p:grpSp>
        <p:nvGrpSpPr>
          <p:cNvPr id="6053" name="Google Shape;6053;p59"/>
          <p:cNvGrpSpPr/>
          <p:nvPr/>
        </p:nvGrpSpPr>
        <p:grpSpPr>
          <a:xfrm>
            <a:off x="1432449" y="782157"/>
            <a:ext cx="462868" cy="954948"/>
            <a:chOff x="837658" y="496313"/>
            <a:chExt cx="1057500" cy="954948"/>
          </a:xfrm>
        </p:grpSpPr>
        <p:cxnSp>
          <p:nvCxnSpPr>
            <p:cNvPr id="6054" name="Google Shape;6054;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55" name="Google Shape;6055;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56" name="Google Shape;6056;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57" name="Google Shape;6057;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grpSp>
        <p:nvGrpSpPr>
          <p:cNvPr id="6058" name="Google Shape;6058;p59"/>
          <p:cNvGrpSpPr/>
          <p:nvPr/>
        </p:nvGrpSpPr>
        <p:grpSpPr>
          <a:xfrm>
            <a:off x="2428836" y="782157"/>
            <a:ext cx="480634" cy="954948"/>
            <a:chOff x="837658" y="496313"/>
            <a:chExt cx="1057500" cy="954948"/>
          </a:xfrm>
        </p:grpSpPr>
        <p:cxnSp>
          <p:nvCxnSpPr>
            <p:cNvPr id="6059" name="Google Shape;6059;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60" name="Google Shape;6060;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61" name="Google Shape;6061;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62" name="Google Shape;6062;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63" name="Google Shape;6063;p59"/>
          <p:cNvSpPr/>
          <p:nvPr/>
        </p:nvSpPr>
        <p:spPr>
          <a:xfrm>
            <a:off x="2858933" y="512338"/>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064" name="Google Shape;6064;p59"/>
          <p:cNvSpPr/>
          <p:nvPr/>
        </p:nvSpPr>
        <p:spPr>
          <a:xfrm>
            <a:off x="2868333" y="1454489"/>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grpSp>
        <p:nvGrpSpPr>
          <p:cNvPr id="6065" name="Google Shape;6065;p59"/>
          <p:cNvGrpSpPr/>
          <p:nvPr/>
        </p:nvGrpSpPr>
        <p:grpSpPr>
          <a:xfrm>
            <a:off x="3392636" y="779832"/>
            <a:ext cx="480634" cy="954948"/>
            <a:chOff x="837658" y="496313"/>
            <a:chExt cx="1057500" cy="954948"/>
          </a:xfrm>
        </p:grpSpPr>
        <p:cxnSp>
          <p:nvCxnSpPr>
            <p:cNvPr id="6066" name="Google Shape;6066;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67" name="Google Shape;6067;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68" name="Google Shape;6068;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69" name="Google Shape;6069;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cxnSp>
        <p:nvCxnSpPr>
          <p:cNvPr id="6070" name="Google Shape;6070;p59"/>
          <p:cNvCxnSpPr/>
          <p:nvPr/>
        </p:nvCxnSpPr>
        <p:spPr>
          <a:xfrm>
            <a:off x="3870849" y="1285650"/>
            <a:ext cx="257700" cy="5700"/>
          </a:xfrm>
          <a:prstGeom prst="straightConnector1">
            <a:avLst/>
          </a:prstGeom>
          <a:noFill/>
          <a:ln w="28575" cap="flat" cmpd="sng">
            <a:solidFill>
              <a:schemeClr val="dk2"/>
            </a:solidFill>
            <a:prstDash val="dot"/>
            <a:round/>
            <a:headEnd type="none" w="med" len="med"/>
            <a:tailEnd type="none" w="med" len="med"/>
          </a:ln>
        </p:spPr>
      </p:cxnSp>
      <p:sp>
        <p:nvSpPr>
          <p:cNvPr id="6071" name="Google Shape;6071;p59"/>
          <p:cNvSpPr/>
          <p:nvPr/>
        </p:nvSpPr>
        <p:spPr>
          <a:xfrm>
            <a:off x="4618733" y="50520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072" name="Google Shape;6072;p59"/>
          <p:cNvSpPr/>
          <p:nvPr/>
        </p:nvSpPr>
        <p:spPr>
          <a:xfrm>
            <a:off x="4618733" y="144735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grpSp>
        <p:nvGrpSpPr>
          <p:cNvPr id="6073" name="Google Shape;6073;p59"/>
          <p:cNvGrpSpPr/>
          <p:nvPr/>
        </p:nvGrpSpPr>
        <p:grpSpPr>
          <a:xfrm>
            <a:off x="4156024" y="775025"/>
            <a:ext cx="462868" cy="954948"/>
            <a:chOff x="837658" y="496313"/>
            <a:chExt cx="1057500" cy="954948"/>
          </a:xfrm>
        </p:grpSpPr>
        <p:cxnSp>
          <p:nvCxnSpPr>
            <p:cNvPr id="6074" name="Google Shape;6074;p59"/>
            <p:cNvCxnSpPr/>
            <p:nvPr/>
          </p:nvCxnSpPr>
          <p:spPr>
            <a:xfrm>
              <a:off x="837658" y="496313"/>
              <a:ext cx="1057500" cy="0"/>
            </a:xfrm>
            <a:prstGeom prst="straightConnector1">
              <a:avLst/>
            </a:prstGeom>
            <a:noFill/>
            <a:ln w="9525" cap="flat" cmpd="sng">
              <a:solidFill>
                <a:schemeClr val="dk2"/>
              </a:solidFill>
              <a:prstDash val="dash"/>
              <a:round/>
              <a:headEnd type="none" w="med" len="med"/>
              <a:tailEnd type="none" w="med" len="med"/>
            </a:ln>
          </p:spPr>
        </p:cxnSp>
        <p:cxnSp>
          <p:nvCxnSpPr>
            <p:cNvPr id="6075" name="Google Shape;6075;p59"/>
            <p:cNvCxnSpPr/>
            <p:nvPr/>
          </p:nvCxnSpPr>
          <p:spPr>
            <a:xfrm>
              <a:off x="837658" y="1438361"/>
              <a:ext cx="1057500" cy="12900"/>
            </a:xfrm>
            <a:prstGeom prst="straightConnector1">
              <a:avLst/>
            </a:prstGeom>
            <a:noFill/>
            <a:ln w="9525" cap="flat" cmpd="sng">
              <a:solidFill>
                <a:schemeClr val="dk2"/>
              </a:solidFill>
              <a:prstDash val="dash"/>
              <a:round/>
              <a:headEnd type="none" w="med" len="med"/>
              <a:tailEnd type="none" w="med" len="med"/>
            </a:ln>
          </p:spPr>
        </p:cxnSp>
        <p:cxnSp>
          <p:nvCxnSpPr>
            <p:cNvPr id="6076" name="Google Shape;6076;p59"/>
            <p:cNvCxnSpPr/>
            <p:nvPr/>
          </p:nvCxnSpPr>
          <p:spPr>
            <a:xfrm>
              <a:off x="837658" y="496361"/>
              <a:ext cx="1057500" cy="954900"/>
            </a:xfrm>
            <a:prstGeom prst="straightConnector1">
              <a:avLst/>
            </a:prstGeom>
            <a:noFill/>
            <a:ln w="9525" cap="flat" cmpd="sng">
              <a:solidFill>
                <a:schemeClr val="dk2"/>
              </a:solidFill>
              <a:prstDash val="dash"/>
              <a:round/>
              <a:headEnd type="none" w="med" len="med"/>
              <a:tailEnd type="none" w="med" len="med"/>
            </a:ln>
          </p:spPr>
        </p:cxnSp>
        <p:cxnSp>
          <p:nvCxnSpPr>
            <p:cNvPr id="6077" name="Google Shape;6077;p59"/>
            <p:cNvCxnSpPr/>
            <p:nvPr/>
          </p:nvCxnSpPr>
          <p:spPr>
            <a:xfrm rot="10800000" flipH="1">
              <a:off x="837658" y="496313"/>
              <a:ext cx="1057500" cy="942300"/>
            </a:xfrm>
            <a:prstGeom prst="straightConnector1">
              <a:avLst/>
            </a:prstGeom>
            <a:noFill/>
            <a:ln w="9525" cap="flat" cmpd="sng">
              <a:solidFill>
                <a:schemeClr val="dk2"/>
              </a:solidFill>
              <a:prstDash val="dash"/>
              <a:round/>
              <a:headEnd type="none" w="med" len="med"/>
              <a:tailEnd type="none" w="med" len="med"/>
            </a:ln>
          </p:spPr>
        </p:cxnSp>
      </p:grpSp>
      <p:grpSp>
        <p:nvGrpSpPr>
          <p:cNvPr id="6078" name="Google Shape;6078;p59"/>
          <p:cNvGrpSpPr/>
          <p:nvPr/>
        </p:nvGrpSpPr>
        <p:grpSpPr>
          <a:xfrm>
            <a:off x="5152411" y="775025"/>
            <a:ext cx="480634" cy="954948"/>
            <a:chOff x="837658" y="496313"/>
            <a:chExt cx="1057500" cy="954948"/>
          </a:xfrm>
        </p:grpSpPr>
        <p:cxnSp>
          <p:nvCxnSpPr>
            <p:cNvPr id="6079" name="Google Shape;6079;p59"/>
            <p:cNvCxnSpPr/>
            <p:nvPr/>
          </p:nvCxnSpPr>
          <p:spPr>
            <a:xfrm>
              <a:off x="837658" y="496313"/>
              <a:ext cx="1057500" cy="0"/>
            </a:xfrm>
            <a:prstGeom prst="straightConnector1">
              <a:avLst/>
            </a:prstGeom>
            <a:noFill/>
            <a:ln w="9525" cap="flat" cmpd="sng">
              <a:solidFill>
                <a:schemeClr val="dk2"/>
              </a:solidFill>
              <a:prstDash val="solid"/>
              <a:round/>
              <a:headEnd type="none" w="med" len="med"/>
              <a:tailEnd type="none" w="med" len="med"/>
            </a:ln>
          </p:spPr>
        </p:cxnSp>
        <p:cxnSp>
          <p:nvCxnSpPr>
            <p:cNvPr id="6080" name="Google Shape;6080;p59"/>
            <p:cNvCxnSpPr/>
            <p:nvPr/>
          </p:nvCxnSpPr>
          <p:spPr>
            <a:xfrm>
              <a:off x="837658" y="1438361"/>
              <a:ext cx="1057500" cy="12900"/>
            </a:xfrm>
            <a:prstGeom prst="straightConnector1">
              <a:avLst/>
            </a:prstGeom>
            <a:noFill/>
            <a:ln w="9525" cap="flat" cmpd="sng">
              <a:solidFill>
                <a:schemeClr val="dk2"/>
              </a:solidFill>
              <a:prstDash val="solid"/>
              <a:round/>
              <a:headEnd type="none" w="med" len="med"/>
              <a:tailEnd type="none" w="med" len="med"/>
            </a:ln>
          </p:spPr>
        </p:cxnSp>
        <p:cxnSp>
          <p:nvCxnSpPr>
            <p:cNvPr id="6081" name="Google Shape;6081;p59"/>
            <p:cNvCxnSpPr/>
            <p:nvPr/>
          </p:nvCxnSpPr>
          <p:spPr>
            <a:xfrm>
              <a:off x="837658" y="496361"/>
              <a:ext cx="1057500" cy="954900"/>
            </a:xfrm>
            <a:prstGeom prst="straightConnector1">
              <a:avLst/>
            </a:prstGeom>
            <a:noFill/>
            <a:ln w="9525" cap="flat" cmpd="sng">
              <a:solidFill>
                <a:schemeClr val="dk2"/>
              </a:solidFill>
              <a:prstDash val="solid"/>
              <a:round/>
              <a:headEnd type="none" w="med" len="med"/>
              <a:tailEnd type="none" w="med" len="med"/>
            </a:ln>
          </p:spPr>
        </p:cxnSp>
        <p:cxnSp>
          <p:nvCxnSpPr>
            <p:cNvPr id="6082" name="Google Shape;6082;p59"/>
            <p:cNvCxnSpPr/>
            <p:nvPr/>
          </p:nvCxnSpPr>
          <p:spPr>
            <a:xfrm rot="10800000" flipH="1">
              <a:off x="837658" y="496313"/>
              <a:ext cx="1057500" cy="942300"/>
            </a:xfrm>
            <a:prstGeom prst="straightConnector1">
              <a:avLst/>
            </a:prstGeom>
            <a:noFill/>
            <a:ln w="9525" cap="flat" cmpd="sng">
              <a:solidFill>
                <a:schemeClr val="dk2"/>
              </a:solidFill>
              <a:prstDash val="solid"/>
              <a:round/>
              <a:headEnd type="none" w="med" len="med"/>
              <a:tailEnd type="none" w="med" len="med"/>
            </a:ln>
          </p:spPr>
        </p:cxnSp>
      </p:grpSp>
      <p:sp>
        <p:nvSpPr>
          <p:cNvPr id="6083" name="Google Shape;6083;p59"/>
          <p:cNvSpPr/>
          <p:nvPr/>
        </p:nvSpPr>
        <p:spPr>
          <a:xfrm>
            <a:off x="5582508" y="505206"/>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084" name="Google Shape;6084;p59"/>
          <p:cNvSpPr/>
          <p:nvPr/>
        </p:nvSpPr>
        <p:spPr>
          <a:xfrm>
            <a:off x="5591908" y="1447357"/>
            <a:ext cx="533700" cy="5484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cxnSp>
        <p:nvCxnSpPr>
          <p:cNvPr id="6085" name="Google Shape;6085;p59"/>
          <p:cNvCxnSpPr>
            <a:stCxn id="6083" idx="6"/>
            <a:endCxn id="6050" idx="2"/>
          </p:cNvCxnSpPr>
          <p:nvPr/>
        </p:nvCxnSpPr>
        <p:spPr>
          <a:xfrm>
            <a:off x="6116208" y="779406"/>
            <a:ext cx="309000" cy="477900"/>
          </a:xfrm>
          <a:prstGeom prst="straightConnector1">
            <a:avLst/>
          </a:prstGeom>
          <a:noFill/>
          <a:ln w="9525" cap="flat" cmpd="sng">
            <a:solidFill>
              <a:schemeClr val="dk2"/>
            </a:solidFill>
            <a:prstDash val="solid"/>
            <a:round/>
            <a:headEnd type="none" w="med" len="med"/>
            <a:tailEnd type="none" w="med" len="med"/>
          </a:ln>
        </p:spPr>
      </p:cxnSp>
      <p:cxnSp>
        <p:nvCxnSpPr>
          <p:cNvPr id="6086" name="Google Shape;6086;p59"/>
          <p:cNvCxnSpPr>
            <a:stCxn id="6084" idx="6"/>
            <a:endCxn id="6050" idx="2"/>
          </p:cNvCxnSpPr>
          <p:nvPr/>
        </p:nvCxnSpPr>
        <p:spPr>
          <a:xfrm rot="10800000" flipH="1">
            <a:off x="6125608" y="1257157"/>
            <a:ext cx="299700" cy="464400"/>
          </a:xfrm>
          <a:prstGeom prst="straightConnector1">
            <a:avLst/>
          </a:prstGeom>
          <a:noFill/>
          <a:ln w="9525" cap="flat" cmpd="sng">
            <a:solidFill>
              <a:schemeClr val="dk2"/>
            </a:solidFill>
            <a:prstDash val="solid"/>
            <a:round/>
            <a:headEnd type="none" w="med" len="med"/>
            <a:tailEnd type="none" w="med" len="med"/>
          </a:ln>
        </p:spPr>
      </p:cxnSp>
      <p:sp>
        <p:nvSpPr>
          <p:cNvPr id="6087" name="Google Shape;6087;p59"/>
          <p:cNvSpPr txBox="1"/>
          <p:nvPr/>
        </p:nvSpPr>
        <p:spPr>
          <a:xfrm>
            <a:off x="1892601" y="2002900"/>
            <a:ext cx="538800" cy="376200"/>
          </a:xfrm>
          <a:prstGeom prst="rect">
            <a:avLst/>
          </a:prstGeom>
          <a:noFill/>
          <a:ln>
            <a:noFill/>
          </a:ln>
        </p:spPr>
        <p:txBody>
          <a:bodyPr spcFirstLastPara="1" wrap="square" lIns="91425" tIns="91425" rIns="91425" bIns="91425" anchor="t" anchorCtr="0">
            <a:noAutofit/>
          </a:bodyPr>
          <a:lstStyle/>
          <a:p>
            <a:pPr algn="ctr"/>
            <a:r>
              <a:rPr lang="en" sz="1100">
                <a:latin typeface="Consolas"/>
                <a:ea typeface="Consolas"/>
                <a:cs typeface="Consolas"/>
                <a:sym typeface="Consolas"/>
              </a:rPr>
              <a:t>w[1]</a:t>
            </a:r>
            <a:endParaRPr sz="1100" baseline="-25000">
              <a:latin typeface="Consolas"/>
              <a:ea typeface="Consolas"/>
              <a:cs typeface="Consolas"/>
              <a:sym typeface="Consolas"/>
            </a:endParaRPr>
          </a:p>
        </p:txBody>
      </p:sp>
      <p:sp>
        <p:nvSpPr>
          <p:cNvPr id="6088" name="Google Shape;6088;p59"/>
          <p:cNvSpPr txBox="1"/>
          <p:nvPr/>
        </p:nvSpPr>
        <p:spPr>
          <a:xfrm>
            <a:off x="2856376" y="2002900"/>
            <a:ext cx="538800" cy="376200"/>
          </a:xfrm>
          <a:prstGeom prst="rect">
            <a:avLst/>
          </a:prstGeom>
          <a:noFill/>
          <a:ln>
            <a:noFill/>
          </a:ln>
        </p:spPr>
        <p:txBody>
          <a:bodyPr spcFirstLastPara="1" wrap="square" lIns="91425" tIns="91425" rIns="91425" bIns="91425" anchor="t" anchorCtr="0">
            <a:noAutofit/>
          </a:bodyPr>
          <a:lstStyle/>
          <a:p>
            <a:pPr algn="ctr"/>
            <a:r>
              <a:rPr lang="en" sz="1100">
                <a:latin typeface="Consolas"/>
                <a:ea typeface="Consolas"/>
                <a:cs typeface="Consolas"/>
                <a:sym typeface="Consolas"/>
              </a:rPr>
              <a:t>w[2]</a:t>
            </a:r>
            <a:endParaRPr sz="1100" baseline="-25000">
              <a:latin typeface="Consolas"/>
              <a:ea typeface="Consolas"/>
              <a:cs typeface="Consolas"/>
              <a:sym typeface="Consolas"/>
            </a:endParaRPr>
          </a:p>
        </p:txBody>
      </p:sp>
      <p:sp>
        <p:nvSpPr>
          <p:cNvPr id="6089" name="Google Shape;6089;p59"/>
          <p:cNvSpPr txBox="1"/>
          <p:nvPr/>
        </p:nvSpPr>
        <p:spPr>
          <a:xfrm>
            <a:off x="4616175" y="2002900"/>
            <a:ext cx="653400" cy="376200"/>
          </a:xfrm>
          <a:prstGeom prst="rect">
            <a:avLst/>
          </a:prstGeom>
          <a:noFill/>
          <a:ln>
            <a:noFill/>
          </a:ln>
        </p:spPr>
        <p:txBody>
          <a:bodyPr spcFirstLastPara="1" wrap="square" lIns="91425" tIns="91425" rIns="91425" bIns="91425" anchor="t" anchorCtr="0">
            <a:noAutofit/>
          </a:bodyPr>
          <a:lstStyle/>
          <a:p>
            <a:pPr algn="ctr"/>
            <a:r>
              <a:rPr lang="en" sz="1100">
                <a:latin typeface="Consolas"/>
                <a:ea typeface="Consolas"/>
                <a:cs typeface="Consolas"/>
                <a:sym typeface="Consolas"/>
              </a:rPr>
              <a:t>w[L-2]</a:t>
            </a:r>
            <a:endParaRPr sz="1100" baseline="-25000">
              <a:latin typeface="Consolas"/>
              <a:ea typeface="Consolas"/>
              <a:cs typeface="Consolas"/>
              <a:sym typeface="Consolas"/>
            </a:endParaRPr>
          </a:p>
        </p:txBody>
      </p:sp>
      <p:sp>
        <p:nvSpPr>
          <p:cNvPr id="6090" name="Google Shape;6090;p59"/>
          <p:cNvSpPr txBox="1"/>
          <p:nvPr/>
        </p:nvSpPr>
        <p:spPr>
          <a:xfrm>
            <a:off x="5532050" y="2002900"/>
            <a:ext cx="653400" cy="376200"/>
          </a:xfrm>
          <a:prstGeom prst="rect">
            <a:avLst/>
          </a:prstGeom>
          <a:noFill/>
          <a:ln>
            <a:noFill/>
          </a:ln>
        </p:spPr>
        <p:txBody>
          <a:bodyPr spcFirstLastPara="1" wrap="square" lIns="91425" tIns="91425" rIns="91425" bIns="91425" anchor="t" anchorCtr="0">
            <a:noAutofit/>
          </a:bodyPr>
          <a:lstStyle/>
          <a:p>
            <a:pPr algn="ctr"/>
            <a:r>
              <a:rPr lang="en" sz="1100">
                <a:latin typeface="Consolas"/>
                <a:ea typeface="Consolas"/>
                <a:cs typeface="Consolas"/>
                <a:sym typeface="Consolas"/>
              </a:rPr>
              <a:t>w[L-1]</a:t>
            </a:r>
            <a:endParaRPr sz="1100" baseline="-25000">
              <a:latin typeface="Consolas"/>
              <a:ea typeface="Consolas"/>
              <a:cs typeface="Consolas"/>
              <a:sym typeface="Consolas"/>
            </a:endParaRPr>
          </a:p>
        </p:txBody>
      </p:sp>
      <p:sp>
        <p:nvSpPr>
          <p:cNvPr id="6091" name="Google Shape;6091;p59"/>
          <p:cNvSpPr txBox="1"/>
          <p:nvPr/>
        </p:nvSpPr>
        <p:spPr>
          <a:xfrm>
            <a:off x="6369125" y="1540600"/>
            <a:ext cx="653400" cy="376200"/>
          </a:xfrm>
          <a:prstGeom prst="rect">
            <a:avLst/>
          </a:prstGeom>
          <a:noFill/>
          <a:ln>
            <a:noFill/>
          </a:ln>
        </p:spPr>
        <p:txBody>
          <a:bodyPr spcFirstLastPara="1" wrap="square" lIns="91425" tIns="91425" rIns="91425" bIns="91425" anchor="t" anchorCtr="0">
            <a:noAutofit/>
          </a:bodyPr>
          <a:lstStyle/>
          <a:p>
            <a:pPr algn="ctr"/>
            <a:r>
              <a:rPr lang="en" sz="1100">
                <a:latin typeface="Consolas"/>
                <a:ea typeface="Consolas"/>
                <a:cs typeface="Consolas"/>
                <a:sym typeface="Consolas"/>
              </a:rPr>
              <a:t>w[L]</a:t>
            </a:r>
            <a:endParaRPr sz="1100" baseline="-25000">
              <a:latin typeface="Consolas"/>
              <a:ea typeface="Consolas"/>
              <a:cs typeface="Consolas"/>
              <a:sym typeface="Consolas"/>
            </a:endParaRPr>
          </a:p>
        </p:txBody>
      </p:sp>
      <p:sp>
        <p:nvSpPr>
          <p:cNvPr id="6092" name="Google Shape;6092;p59"/>
          <p:cNvSpPr/>
          <p:nvPr/>
        </p:nvSpPr>
        <p:spPr>
          <a:xfrm>
            <a:off x="3315600" y="2869325"/>
            <a:ext cx="1097400" cy="21945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093" name="Google Shape;6093;p59"/>
          <p:cNvSpPr/>
          <p:nvPr/>
        </p:nvSpPr>
        <p:spPr>
          <a:xfrm>
            <a:off x="3687450" y="3235013"/>
            <a:ext cx="731400" cy="14631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094" name="Google Shape;6094;p59"/>
          <p:cNvSpPr/>
          <p:nvPr/>
        </p:nvSpPr>
        <p:spPr>
          <a:xfrm>
            <a:off x="4413000" y="2864825"/>
            <a:ext cx="1097400" cy="21945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095" name="Google Shape;6095;p59"/>
          <p:cNvSpPr/>
          <p:nvPr/>
        </p:nvSpPr>
        <p:spPr>
          <a:xfrm>
            <a:off x="4418850" y="3235013"/>
            <a:ext cx="731400" cy="1463100"/>
          </a:xfrm>
          <a:prstGeom prst="rect">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096" name="Google Shape;6096;p59"/>
          <p:cNvSpPr txBox="1"/>
          <p:nvPr/>
        </p:nvSpPr>
        <p:spPr>
          <a:xfrm>
            <a:off x="3315600" y="2869325"/>
            <a:ext cx="462300" cy="376200"/>
          </a:xfrm>
          <a:prstGeom prst="rect">
            <a:avLst/>
          </a:prstGeom>
          <a:noFill/>
          <a:ln>
            <a:noFill/>
          </a:ln>
        </p:spPr>
        <p:txBody>
          <a:bodyPr spcFirstLastPara="1" wrap="square" lIns="91425" tIns="91425" rIns="91425" bIns="91425" anchor="t" anchorCtr="0">
            <a:noAutofit/>
          </a:bodyPr>
          <a:lstStyle/>
          <a:p>
            <a:pPr algn="ctr"/>
            <a:r>
              <a:rPr lang="en" sz="1300">
                <a:latin typeface="Consolas"/>
                <a:ea typeface="Consolas"/>
                <a:cs typeface="Consolas"/>
                <a:sym typeface="Consolas"/>
              </a:rPr>
              <a:t>FN</a:t>
            </a:r>
            <a:endParaRPr sz="1300">
              <a:latin typeface="Consolas"/>
              <a:ea typeface="Consolas"/>
              <a:cs typeface="Consolas"/>
              <a:sym typeface="Consolas"/>
            </a:endParaRPr>
          </a:p>
        </p:txBody>
      </p:sp>
      <p:sp>
        <p:nvSpPr>
          <p:cNvPr id="6097" name="Google Shape;6097;p59"/>
          <p:cNvSpPr txBox="1"/>
          <p:nvPr/>
        </p:nvSpPr>
        <p:spPr>
          <a:xfrm>
            <a:off x="5048100" y="2869325"/>
            <a:ext cx="462300" cy="376200"/>
          </a:xfrm>
          <a:prstGeom prst="rect">
            <a:avLst/>
          </a:prstGeom>
          <a:noFill/>
          <a:ln>
            <a:noFill/>
          </a:ln>
        </p:spPr>
        <p:txBody>
          <a:bodyPr spcFirstLastPara="1" wrap="square" lIns="91425" tIns="91425" rIns="91425" bIns="91425" anchor="t" anchorCtr="0">
            <a:noAutofit/>
          </a:bodyPr>
          <a:lstStyle/>
          <a:p>
            <a:pPr algn="ctr"/>
            <a:r>
              <a:rPr lang="en" sz="1300">
                <a:latin typeface="Consolas"/>
                <a:ea typeface="Consolas"/>
                <a:cs typeface="Consolas"/>
                <a:sym typeface="Consolas"/>
              </a:rPr>
              <a:t>TN</a:t>
            </a:r>
            <a:endParaRPr sz="1300">
              <a:latin typeface="Consolas"/>
              <a:ea typeface="Consolas"/>
              <a:cs typeface="Consolas"/>
              <a:sym typeface="Consolas"/>
            </a:endParaRPr>
          </a:p>
        </p:txBody>
      </p:sp>
      <p:sp>
        <p:nvSpPr>
          <p:cNvPr id="6098" name="Google Shape;6098;p59"/>
          <p:cNvSpPr txBox="1"/>
          <p:nvPr/>
        </p:nvSpPr>
        <p:spPr>
          <a:xfrm>
            <a:off x="3828900" y="3631325"/>
            <a:ext cx="462300" cy="376200"/>
          </a:xfrm>
          <a:prstGeom prst="rect">
            <a:avLst/>
          </a:prstGeom>
          <a:noFill/>
          <a:ln>
            <a:noFill/>
          </a:ln>
        </p:spPr>
        <p:txBody>
          <a:bodyPr spcFirstLastPara="1" wrap="square" lIns="91425" tIns="91425" rIns="91425" bIns="91425" anchor="t" anchorCtr="0">
            <a:noAutofit/>
          </a:bodyPr>
          <a:lstStyle/>
          <a:p>
            <a:pPr algn="ctr"/>
            <a:r>
              <a:rPr lang="en" sz="1300">
                <a:latin typeface="Consolas"/>
                <a:ea typeface="Consolas"/>
                <a:cs typeface="Consolas"/>
                <a:sym typeface="Consolas"/>
              </a:rPr>
              <a:t>TP</a:t>
            </a:r>
            <a:endParaRPr sz="1300">
              <a:latin typeface="Consolas"/>
              <a:ea typeface="Consolas"/>
              <a:cs typeface="Consolas"/>
              <a:sym typeface="Consolas"/>
            </a:endParaRPr>
          </a:p>
        </p:txBody>
      </p:sp>
      <p:sp>
        <p:nvSpPr>
          <p:cNvPr id="6099" name="Google Shape;6099;p59"/>
          <p:cNvSpPr txBox="1"/>
          <p:nvPr/>
        </p:nvSpPr>
        <p:spPr>
          <a:xfrm>
            <a:off x="4553400" y="3631325"/>
            <a:ext cx="462300" cy="376200"/>
          </a:xfrm>
          <a:prstGeom prst="rect">
            <a:avLst/>
          </a:prstGeom>
          <a:noFill/>
          <a:ln>
            <a:noFill/>
          </a:ln>
        </p:spPr>
        <p:txBody>
          <a:bodyPr spcFirstLastPara="1" wrap="square" lIns="91425" tIns="91425" rIns="91425" bIns="91425" anchor="t" anchorCtr="0">
            <a:noAutofit/>
          </a:bodyPr>
          <a:lstStyle/>
          <a:p>
            <a:pPr algn="ctr"/>
            <a:r>
              <a:rPr lang="en" sz="1300">
                <a:latin typeface="Consolas"/>
                <a:ea typeface="Consolas"/>
                <a:cs typeface="Consolas"/>
                <a:sym typeface="Consolas"/>
              </a:rPr>
              <a:t>FP</a:t>
            </a:r>
            <a:endParaRPr sz="1300">
              <a:latin typeface="Consolas"/>
              <a:ea typeface="Consolas"/>
              <a:cs typeface="Consolas"/>
              <a:sym typeface="Consolas"/>
            </a:endParaRPr>
          </a:p>
        </p:txBody>
      </p:sp>
      <p:sp>
        <p:nvSpPr>
          <p:cNvPr id="6100" name="Google Shape;6100;p59"/>
          <p:cNvSpPr txBox="1"/>
          <p:nvPr/>
        </p:nvSpPr>
        <p:spPr>
          <a:xfrm>
            <a:off x="6301175" y="2116975"/>
            <a:ext cx="2307900" cy="3048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Deep neural networks</a:t>
            </a:r>
            <a:endParaRPr>
              <a:latin typeface="Consolas"/>
              <a:ea typeface="Consolas"/>
              <a:cs typeface="Consolas"/>
              <a:sym typeface="Consolas"/>
            </a:endParaRPr>
          </a:p>
        </p:txBody>
      </p:sp>
      <p:sp>
        <p:nvSpPr>
          <p:cNvPr id="6101" name="Google Shape;6101;p59"/>
          <p:cNvSpPr txBox="1"/>
          <p:nvPr/>
        </p:nvSpPr>
        <p:spPr>
          <a:xfrm>
            <a:off x="6213450" y="385257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Understanding</a:t>
            </a:r>
            <a:endParaRPr>
              <a:latin typeface="Consolas"/>
              <a:ea typeface="Consolas"/>
              <a:cs typeface="Consolas"/>
              <a:sym typeface="Consolas"/>
            </a:endParaRPr>
          </a:p>
          <a:p>
            <a:pPr algn="ctr"/>
            <a:r>
              <a:rPr lang="en">
                <a:latin typeface="Consolas"/>
                <a:ea typeface="Consolas"/>
                <a:cs typeface="Consolas"/>
                <a:sym typeface="Consolas"/>
              </a:rPr>
              <a:t>Precision &amp; Recall </a:t>
            </a:r>
            <a:endParaRPr>
              <a:latin typeface="Consolas"/>
              <a:ea typeface="Consolas"/>
              <a:cs typeface="Consolas"/>
              <a:sym typeface="Consolas"/>
            </a:endParaRPr>
          </a:p>
          <a:p>
            <a:pPr algn="ctr"/>
            <a:endParaRPr>
              <a:latin typeface="Consolas"/>
              <a:ea typeface="Consolas"/>
              <a:cs typeface="Consolas"/>
              <a:sym typeface="Consola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05"/>
        <p:cNvGrpSpPr/>
        <p:nvPr/>
      </p:nvGrpSpPr>
      <p:grpSpPr>
        <a:xfrm>
          <a:off x="0" y="0"/>
          <a:ext cx="0" cy="0"/>
          <a:chOff x="0" y="0"/>
          <a:chExt cx="0" cy="0"/>
        </a:xfrm>
      </p:grpSpPr>
      <p:pic>
        <p:nvPicPr>
          <p:cNvPr id="6106" name="Google Shape;6106;p60"/>
          <p:cNvPicPr preferRelativeResize="0"/>
          <p:nvPr/>
        </p:nvPicPr>
        <p:blipFill>
          <a:blip r:embed="rId3">
            <a:alphaModFix/>
          </a:blip>
          <a:stretch>
            <a:fillRect/>
          </a:stretch>
        </p:blipFill>
        <p:spPr>
          <a:xfrm>
            <a:off x="127337" y="464411"/>
            <a:ext cx="3309099" cy="2263225"/>
          </a:xfrm>
          <a:prstGeom prst="rect">
            <a:avLst/>
          </a:prstGeom>
          <a:noFill/>
          <a:ln>
            <a:noFill/>
          </a:ln>
        </p:spPr>
      </p:pic>
      <p:pic>
        <p:nvPicPr>
          <p:cNvPr id="6107" name="Google Shape;6107;p60"/>
          <p:cNvPicPr preferRelativeResize="0"/>
          <p:nvPr/>
        </p:nvPicPr>
        <p:blipFill>
          <a:blip r:embed="rId4">
            <a:alphaModFix/>
          </a:blip>
          <a:stretch>
            <a:fillRect/>
          </a:stretch>
        </p:blipFill>
        <p:spPr>
          <a:xfrm>
            <a:off x="90237" y="388212"/>
            <a:ext cx="3309099" cy="2263225"/>
          </a:xfrm>
          <a:prstGeom prst="rect">
            <a:avLst/>
          </a:prstGeom>
          <a:noFill/>
          <a:ln>
            <a:noFill/>
          </a:ln>
        </p:spPr>
      </p:pic>
      <p:pic>
        <p:nvPicPr>
          <p:cNvPr id="6108" name="Google Shape;6108;p60"/>
          <p:cNvPicPr preferRelativeResize="0"/>
          <p:nvPr/>
        </p:nvPicPr>
        <p:blipFill>
          <a:blip r:embed="rId3">
            <a:alphaModFix/>
          </a:blip>
          <a:stretch>
            <a:fillRect/>
          </a:stretch>
        </p:blipFill>
        <p:spPr>
          <a:xfrm>
            <a:off x="3150912" y="445588"/>
            <a:ext cx="3222675" cy="2148450"/>
          </a:xfrm>
          <a:prstGeom prst="rect">
            <a:avLst/>
          </a:prstGeom>
          <a:noFill/>
          <a:ln>
            <a:noFill/>
          </a:ln>
        </p:spPr>
      </p:pic>
      <p:cxnSp>
        <p:nvCxnSpPr>
          <p:cNvPr id="6109" name="Google Shape;6109;p60"/>
          <p:cNvCxnSpPr/>
          <p:nvPr/>
        </p:nvCxnSpPr>
        <p:spPr>
          <a:xfrm rot="10800000" flipH="1">
            <a:off x="645593" y="299991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10" name="Google Shape;6110;p60"/>
          <p:cNvSpPr/>
          <p:nvPr/>
        </p:nvSpPr>
        <p:spPr>
          <a:xfrm rot="-789993">
            <a:off x="671501" y="359916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endParaRPr/>
          </a:p>
        </p:txBody>
      </p:sp>
      <p:sp>
        <p:nvSpPr>
          <p:cNvPr id="6111" name="Google Shape;6111;p60"/>
          <p:cNvSpPr txBox="1"/>
          <p:nvPr/>
        </p:nvSpPr>
        <p:spPr>
          <a:xfrm>
            <a:off x="2683500" y="5029350"/>
            <a:ext cx="408900" cy="353100"/>
          </a:xfrm>
          <a:prstGeom prst="rect">
            <a:avLst/>
          </a:prstGeom>
          <a:noFill/>
          <a:ln>
            <a:noFill/>
          </a:ln>
        </p:spPr>
        <p:txBody>
          <a:bodyPr spcFirstLastPara="1" wrap="square" lIns="91425" tIns="91425" rIns="91425" bIns="91425" anchor="t" anchorCtr="0">
            <a:noAutofit/>
          </a:bodyPr>
          <a:lstStyle/>
          <a:p>
            <a:pPr algn="ct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12" name="Google Shape;6112;p60"/>
          <p:cNvSpPr txBox="1"/>
          <p:nvPr/>
        </p:nvSpPr>
        <p:spPr>
          <a:xfrm>
            <a:off x="331175" y="2999850"/>
            <a:ext cx="370800" cy="353100"/>
          </a:xfrm>
          <a:prstGeom prst="rect">
            <a:avLst/>
          </a:prstGeom>
          <a:noFill/>
          <a:ln>
            <a:noFill/>
          </a:ln>
        </p:spPr>
        <p:txBody>
          <a:bodyPr spcFirstLastPara="1" wrap="square" lIns="91425" tIns="91425" rIns="91425" bIns="91425" anchor="t" anchorCtr="0">
            <a:noAutofit/>
          </a:bodyPr>
          <a:lstStyle/>
          <a:p>
            <a:pPr algn="ct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13" name="Google Shape;6113;p60"/>
          <p:cNvSpPr/>
          <p:nvPr/>
        </p:nvSpPr>
        <p:spPr>
          <a:xfrm rot="-789437">
            <a:off x="1073282" y="379851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endParaRPr/>
          </a:p>
        </p:txBody>
      </p:sp>
      <p:sp>
        <p:nvSpPr>
          <p:cNvPr id="6114" name="Google Shape;6114;p60"/>
          <p:cNvSpPr/>
          <p:nvPr/>
        </p:nvSpPr>
        <p:spPr>
          <a:xfrm rot="-789496">
            <a:off x="1440379" y="398436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endParaRPr/>
          </a:p>
        </p:txBody>
      </p:sp>
      <p:cxnSp>
        <p:nvCxnSpPr>
          <p:cNvPr id="6115" name="Google Shape;6115;p60"/>
          <p:cNvCxnSpPr/>
          <p:nvPr/>
        </p:nvCxnSpPr>
        <p:spPr>
          <a:xfrm rot="10800000" flipH="1">
            <a:off x="653150" y="512500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16" name="Google Shape;6116;p60"/>
          <p:cNvGrpSpPr/>
          <p:nvPr/>
        </p:nvGrpSpPr>
        <p:grpSpPr>
          <a:xfrm>
            <a:off x="929750" y="4124197"/>
            <a:ext cx="829460" cy="867165"/>
            <a:chOff x="853550" y="3838435"/>
            <a:chExt cx="829460" cy="867165"/>
          </a:xfrm>
        </p:grpSpPr>
        <p:cxnSp>
          <p:nvCxnSpPr>
            <p:cNvPr id="6117" name="Google Shape;6117;p60"/>
            <p:cNvCxnSpPr/>
            <p:nvPr/>
          </p:nvCxnSpPr>
          <p:spPr>
            <a:xfrm>
              <a:off x="853550" y="4705600"/>
              <a:ext cx="200400" cy="0"/>
            </a:xfrm>
            <a:prstGeom prst="straightConnector1">
              <a:avLst/>
            </a:prstGeom>
            <a:noFill/>
            <a:ln w="19050" cap="flat" cmpd="sng">
              <a:solidFill>
                <a:schemeClr val="dk2"/>
              </a:solidFill>
              <a:prstDash val="solid"/>
              <a:round/>
              <a:headEnd type="none" w="med" len="med"/>
              <a:tailEnd type="none" w="med" len="med"/>
            </a:ln>
          </p:spPr>
        </p:cxnSp>
        <p:cxnSp>
          <p:nvCxnSpPr>
            <p:cNvPr id="6118" name="Google Shape;6118;p60"/>
            <p:cNvCxnSpPr/>
            <p:nvPr/>
          </p:nvCxnSpPr>
          <p:spPr>
            <a:xfrm rot="10800000" flipH="1">
              <a:off x="1053950" y="45754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19" name="Google Shape;6119;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0" name="Google Shape;6120;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21" name="Google Shape;6121;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2" name="Google Shape;6122;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23" name="Google Shape;6123;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4" name="Google Shape;6124;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25" name="Google Shape;6125;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6" name="Google Shape;6126;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27" name="Google Shape;6127;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28" name="Google Shape;6128;p60"/>
          <p:cNvSpPr/>
          <p:nvPr/>
        </p:nvSpPr>
        <p:spPr>
          <a:xfrm>
            <a:off x="1881200" y="3276612"/>
            <a:ext cx="285750" cy="809625"/>
          </a:xfrm>
          <a:custGeom>
            <a:avLst/>
            <a:gdLst/>
            <a:ahLst/>
            <a:cxnLst/>
            <a:rect l="l" t="t" r="r" b="b"/>
            <a:pathLst>
              <a:path w="11430" h="32385" extrusionOk="0">
                <a:moveTo>
                  <a:pt x="11430" y="0"/>
                </a:moveTo>
                <a:cubicBezTo>
                  <a:pt x="9843" y="2254"/>
                  <a:pt x="3810" y="8129"/>
                  <a:pt x="1905" y="13526"/>
                </a:cubicBezTo>
                <a:cubicBezTo>
                  <a:pt x="0" y="18924"/>
                  <a:pt x="318" y="29242"/>
                  <a:pt x="0" y="32385"/>
                </a:cubicBezTo>
              </a:path>
            </a:pathLst>
          </a:custGeom>
          <a:noFill/>
          <a:ln w="19050" cap="flat" cmpd="sng">
            <a:solidFill>
              <a:srgbClr val="FF00FF"/>
            </a:solidFill>
            <a:prstDash val="solid"/>
            <a:round/>
            <a:headEnd type="none" w="med" len="med"/>
            <a:tailEnd type="none" w="med" len="med"/>
          </a:ln>
        </p:spPr>
      </p:sp>
      <p:sp>
        <p:nvSpPr>
          <p:cNvPr id="6129" name="Google Shape;6129;p60"/>
          <p:cNvSpPr txBox="1"/>
          <p:nvPr/>
        </p:nvSpPr>
        <p:spPr>
          <a:xfrm>
            <a:off x="1266825" y="4953000"/>
            <a:ext cx="492300" cy="171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30" name="Google Shape;6130;p60"/>
          <p:cNvSpPr txBox="1"/>
          <p:nvPr/>
        </p:nvSpPr>
        <p:spPr>
          <a:xfrm>
            <a:off x="2085750" y="3218975"/>
            <a:ext cx="492300" cy="171900"/>
          </a:xfrm>
          <a:prstGeom prst="rect">
            <a:avLst/>
          </a:prstGeom>
          <a:noFill/>
          <a:ln>
            <a:noFill/>
          </a:ln>
        </p:spPr>
        <p:txBody>
          <a:bodyPr spcFirstLastPara="1" wrap="square" lIns="0" tIns="0" rIns="0" bIns="0" anchor="t" anchorCtr="0">
            <a:noAutofit/>
          </a:bodyPr>
          <a:lstStyle/>
          <a:p>
            <a:pPr algn="ctr"/>
            <a:r>
              <a:rPr lang="en" sz="1100">
                <a:solidFill>
                  <a:srgbClr val="FF00FF"/>
                </a:solidFill>
                <a:latin typeface="Consolas"/>
                <a:ea typeface="Consolas"/>
                <a:cs typeface="Consolas"/>
                <a:sym typeface="Consolas"/>
              </a:rPr>
              <a:t>BGD</a:t>
            </a:r>
            <a:endParaRPr sz="1100">
              <a:solidFill>
                <a:srgbClr val="FF00FF"/>
              </a:solidFill>
              <a:latin typeface="Consolas"/>
              <a:ea typeface="Consolas"/>
              <a:cs typeface="Consolas"/>
              <a:sym typeface="Consolas"/>
            </a:endParaRPr>
          </a:p>
        </p:txBody>
      </p:sp>
      <p:cxnSp>
        <p:nvCxnSpPr>
          <p:cNvPr id="6131" name="Google Shape;6131;p60"/>
          <p:cNvCxnSpPr/>
          <p:nvPr/>
        </p:nvCxnSpPr>
        <p:spPr>
          <a:xfrm rot="10800000" flipH="1">
            <a:off x="3845993" y="2999910"/>
            <a:ext cx="12900" cy="2182500"/>
          </a:xfrm>
          <a:prstGeom prst="straightConnector1">
            <a:avLst/>
          </a:prstGeom>
          <a:noFill/>
          <a:ln w="9525" cap="flat" cmpd="sng">
            <a:solidFill>
              <a:schemeClr val="dk2"/>
            </a:solidFill>
            <a:prstDash val="solid"/>
            <a:round/>
            <a:headEnd type="none" w="med" len="med"/>
            <a:tailEnd type="stealth" w="med" len="med"/>
          </a:ln>
        </p:spPr>
      </p:cxnSp>
      <p:sp>
        <p:nvSpPr>
          <p:cNvPr id="6132" name="Google Shape;6132;p60"/>
          <p:cNvSpPr/>
          <p:nvPr/>
        </p:nvSpPr>
        <p:spPr>
          <a:xfrm rot="-789993">
            <a:off x="3871902" y="3599163"/>
            <a:ext cx="2435217" cy="1221600"/>
          </a:xfrm>
          <a:prstGeom prst="ellipse">
            <a:avLst/>
          </a:prstGeom>
          <a:noFill/>
          <a:ln w="9525" cap="flat" cmpd="sng">
            <a:solidFill>
              <a:srgbClr val="0000FF"/>
            </a:solidFill>
            <a:prstDash val="lgDash"/>
            <a:round/>
            <a:headEnd type="none" w="sm" len="sm"/>
            <a:tailEnd type="none" w="sm" len="sm"/>
          </a:ln>
        </p:spPr>
        <p:txBody>
          <a:bodyPr spcFirstLastPara="1" wrap="square" lIns="91425" tIns="91425" rIns="91425" bIns="91425" anchor="ctr" anchorCtr="0">
            <a:noAutofit/>
          </a:bodyPr>
          <a:lstStyle/>
          <a:p>
            <a:endParaRPr/>
          </a:p>
        </p:txBody>
      </p:sp>
      <p:sp>
        <p:nvSpPr>
          <p:cNvPr id="6133" name="Google Shape;6133;p60"/>
          <p:cNvSpPr txBox="1"/>
          <p:nvPr/>
        </p:nvSpPr>
        <p:spPr>
          <a:xfrm>
            <a:off x="5883900" y="5029350"/>
            <a:ext cx="408900" cy="353100"/>
          </a:xfrm>
          <a:prstGeom prst="rect">
            <a:avLst/>
          </a:prstGeom>
          <a:noFill/>
          <a:ln>
            <a:noFill/>
          </a:ln>
        </p:spPr>
        <p:txBody>
          <a:bodyPr spcFirstLastPara="1" wrap="square" lIns="91425" tIns="91425" rIns="91425" bIns="91425" anchor="t" anchorCtr="0">
            <a:noAutofit/>
          </a:bodyPr>
          <a:lstStyle/>
          <a:p>
            <a:pPr algn="ctr"/>
            <a:r>
              <a:rPr lang="en" sz="1100">
                <a:latin typeface="Consolas"/>
                <a:ea typeface="Consolas"/>
                <a:cs typeface="Consolas"/>
                <a:sym typeface="Consolas"/>
              </a:rPr>
              <a:t>w1</a:t>
            </a:r>
            <a:endParaRPr sz="1100">
              <a:latin typeface="Consolas"/>
              <a:ea typeface="Consolas"/>
              <a:cs typeface="Consolas"/>
              <a:sym typeface="Consolas"/>
            </a:endParaRPr>
          </a:p>
        </p:txBody>
      </p:sp>
      <p:sp>
        <p:nvSpPr>
          <p:cNvPr id="6134" name="Google Shape;6134;p60"/>
          <p:cNvSpPr txBox="1"/>
          <p:nvPr/>
        </p:nvSpPr>
        <p:spPr>
          <a:xfrm>
            <a:off x="3531575" y="2999850"/>
            <a:ext cx="370800" cy="353100"/>
          </a:xfrm>
          <a:prstGeom prst="rect">
            <a:avLst/>
          </a:prstGeom>
          <a:noFill/>
          <a:ln>
            <a:noFill/>
          </a:ln>
        </p:spPr>
        <p:txBody>
          <a:bodyPr spcFirstLastPara="1" wrap="square" lIns="91425" tIns="91425" rIns="91425" bIns="91425" anchor="t" anchorCtr="0">
            <a:noAutofit/>
          </a:bodyPr>
          <a:lstStyle/>
          <a:p>
            <a:pPr algn="ctr"/>
            <a:r>
              <a:rPr lang="en" sz="1100">
                <a:latin typeface="Consolas"/>
                <a:ea typeface="Consolas"/>
                <a:cs typeface="Consolas"/>
                <a:sym typeface="Consolas"/>
              </a:rPr>
              <a:t>w2</a:t>
            </a:r>
            <a:endParaRPr sz="1100">
              <a:latin typeface="Consolas"/>
              <a:ea typeface="Consolas"/>
              <a:cs typeface="Consolas"/>
              <a:sym typeface="Consolas"/>
            </a:endParaRPr>
          </a:p>
        </p:txBody>
      </p:sp>
      <p:sp>
        <p:nvSpPr>
          <p:cNvPr id="6135" name="Google Shape;6135;p60"/>
          <p:cNvSpPr/>
          <p:nvPr/>
        </p:nvSpPr>
        <p:spPr>
          <a:xfrm rot="-789437">
            <a:off x="4273682" y="3798513"/>
            <a:ext cx="1631632" cy="822900"/>
          </a:xfrm>
          <a:prstGeom prst="ellipse">
            <a:avLst/>
          </a:prstGeom>
          <a:noFill/>
          <a:ln w="9525" cap="flat" cmpd="sng">
            <a:solidFill>
              <a:srgbClr val="FF0000"/>
            </a:solidFill>
            <a:prstDash val="lgDash"/>
            <a:round/>
            <a:headEnd type="none" w="sm" len="sm"/>
            <a:tailEnd type="none" w="sm" len="sm"/>
          </a:ln>
        </p:spPr>
        <p:txBody>
          <a:bodyPr spcFirstLastPara="1" wrap="square" lIns="91425" tIns="91425" rIns="91425" bIns="91425" anchor="ctr" anchorCtr="0">
            <a:noAutofit/>
          </a:bodyPr>
          <a:lstStyle/>
          <a:p>
            <a:endParaRPr/>
          </a:p>
        </p:txBody>
      </p:sp>
      <p:sp>
        <p:nvSpPr>
          <p:cNvPr id="6136" name="Google Shape;6136;p60"/>
          <p:cNvSpPr/>
          <p:nvPr/>
        </p:nvSpPr>
        <p:spPr>
          <a:xfrm rot="-789496">
            <a:off x="4640779" y="3984363"/>
            <a:ext cx="897463" cy="451200"/>
          </a:xfrm>
          <a:prstGeom prst="ellipse">
            <a:avLst/>
          </a:prstGeom>
          <a:noFill/>
          <a:ln w="9525" cap="flat" cmpd="sng">
            <a:solidFill>
              <a:srgbClr val="6AA84F"/>
            </a:solidFill>
            <a:prstDash val="lgDash"/>
            <a:round/>
            <a:headEnd type="none" w="sm" len="sm"/>
            <a:tailEnd type="none" w="sm" len="sm"/>
          </a:ln>
        </p:spPr>
        <p:txBody>
          <a:bodyPr spcFirstLastPara="1" wrap="square" lIns="91425" tIns="91425" rIns="91425" bIns="91425" anchor="ctr" anchorCtr="0">
            <a:noAutofit/>
          </a:bodyPr>
          <a:lstStyle/>
          <a:p>
            <a:endParaRPr/>
          </a:p>
        </p:txBody>
      </p:sp>
      <p:cxnSp>
        <p:nvCxnSpPr>
          <p:cNvPr id="6137" name="Google Shape;6137;p60"/>
          <p:cNvCxnSpPr/>
          <p:nvPr/>
        </p:nvCxnSpPr>
        <p:spPr>
          <a:xfrm rot="10800000" flipH="1">
            <a:off x="3853550" y="5125000"/>
            <a:ext cx="2583000" cy="22200"/>
          </a:xfrm>
          <a:prstGeom prst="straightConnector1">
            <a:avLst/>
          </a:prstGeom>
          <a:noFill/>
          <a:ln w="9525" cap="flat" cmpd="sng">
            <a:solidFill>
              <a:schemeClr val="dk2"/>
            </a:solidFill>
            <a:prstDash val="solid"/>
            <a:round/>
            <a:headEnd type="none" w="med" len="med"/>
            <a:tailEnd type="triangle" w="med" len="med"/>
          </a:ln>
        </p:spPr>
      </p:cxnSp>
      <p:grpSp>
        <p:nvGrpSpPr>
          <p:cNvPr id="6138" name="Google Shape;6138;p60"/>
          <p:cNvGrpSpPr/>
          <p:nvPr/>
        </p:nvGrpSpPr>
        <p:grpSpPr>
          <a:xfrm rot="6975666">
            <a:off x="4489084" y="3533739"/>
            <a:ext cx="750796" cy="767793"/>
            <a:chOff x="997923" y="3838435"/>
            <a:chExt cx="685087" cy="833107"/>
          </a:xfrm>
        </p:grpSpPr>
        <p:cxnSp>
          <p:nvCxnSpPr>
            <p:cNvPr id="6139" name="Google Shape;6139;p60"/>
            <p:cNvCxnSpPr/>
            <p:nvPr/>
          </p:nvCxnSpPr>
          <p:spPr>
            <a:xfrm rot="-6798293" flipH="1">
              <a:off x="1072807" y="4519380"/>
              <a:ext cx="21232" cy="188825"/>
            </a:xfrm>
            <a:prstGeom prst="straightConnector1">
              <a:avLst/>
            </a:prstGeom>
            <a:noFill/>
            <a:ln w="19050" cap="flat" cmpd="sng">
              <a:solidFill>
                <a:schemeClr val="dk2"/>
              </a:solidFill>
              <a:prstDash val="solid"/>
              <a:round/>
              <a:headEnd type="none" w="med" len="med"/>
              <a:tailEnd type="none" w="med" len="med"/>
            </a:ln>
          </p:spPr>
        </p:cxnSp>
        <p:cxnSp>
          <p:nvCxnSpPr>
            <p:cNvPr id="6140" name="Google Shape;6140;p60"/>
            <p:cNvCxnSpPr/>
            <p:nvPr/>
          </p:nvCxnSpPr>
          <p:spPr>
            <a:xfrm rot="-5400000" flipH="1">
              <a:off x="1053950" y="444175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1" name="Google Shape;6141;p60"/>
            <p:cNvCxnSpPr/>
            <p:nvPr/>
          </p:nvCxnSpPr>
          <p:spPr>
            <a:xfrm rot="5400000">
              <a:off x="1053950" y="4319200"/>
              <a:ext cx="114900" cy="130200"/>
            </a:xfrm>
            <a:prstGeom prst="straightConnector1">
              <a:avLst/>
            </a:prstGeom>
            <a:noFill/>
            <a:ln w="19050" cap="flat" cmpd="sng">
              <a:solidFill>
                <a:schemeClr val="dk2"/>
              </a:solidFill>
              <a:prstDash val="solid"/>
              <a:round/>
              <a:headEnd type="none" w="med" len="med"/>
              <a:tailEnd type="none" w="med" len="med"/>
            </a:ln>
          </p:spPr>
        </p:cxnSp>
        <p:cxnSp>
          <p:nvCxnSpPr>
            <p:cNvPr id="6142" name="Google Shape;6142;p60"/>
            <p:cNvCxnSpPr/>
            <p:nvPr/>
          </p:nvCxnSpPr>
          <p:spPr>
            <a:xfrm rot="3299010">
              <a:off x="1123446" y="421186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3" name="Google Shape;6143;p60"/>
            <p:cNvCxnSpPr/>
            <p:nvPr/>
          </p:nvCxnSpPr>
          <p:spPr>
            <a:xfrm rot="9901224">
              <a:off x="1202337" y="4184084"/>
              <a:ext cx="114905" cy="130113"/>
            </a:xfrm>
            <a:prstGeom prst="straightConnector1">
              <a:avLst/>
            </a:prstGeom>
            <a:noFill/>
            <a:ln w="19050" cap="flat" cmpd="sng">
              <a:solidFill>
                <a:schemeClr val="dk2"/>
              </a:solidFill>
              <a:prstDash val="solid"/>
              <a:round/>
              <a:headEnd type="none" w="med" len="med"/>
              <a:tailEnd type="none" w="med" len="med"/>
            </a:ln>
          </p:spPr>
        </p:cxnSp>
        <p:cxnSp>
          <p:nvCxnSpPr>
            <p:cNvPr id="6144" name="Google Shape;6144;p60"/>
            <p:cNvCxnSpPr/>
            <p:nvPr/>
          </p:nvCxnSpPr>
          <p:spPr>
            <a:xfrm rot="8699010" flipH="1">
              <a:off x="1271847" y="415620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5" name="Google Shape;6145;p60"/>
            <p:cNvCxnSpPr/>
            <p:nvPr/>
          </p:nvCxnSpPr>
          <p:spPr>
            <a:xfrm rot="-7500990" flipH="1">
              <a:off x="1371847" y="4075250"/>
              <a:ext cx="115020" cy="130086"/>
            </a:xfrm>
            <a:prstGeom prst="straightConnector1">
              <a:avLst/>
            </a:prstGeom>
            <a:noFill/>
            <a:ln w="19050" cap="flat" cmpd="sng">
              <a:solidFill>
                <a:schemeClr val="dk2"/>
              </a:solidFill>
              <a:prstDash val="solid"/>
              <a:round/>
              <a:headEnd type="none" w="med" len="med"/>
              <a:tailEnd type="none" w="med" len="med"/>
            </a:ln>
          </p:spPr>
        </p:cxnSp>
        <p:cxnSp>
          <p:nvCxnSpPr>
            <p:cNvPr id="6146" name="Google Shape;6146;p60"/>
            <p:cNvCxnSpPr/>
            <p:nvPr/>
          </p:nvCxnSpPr>
          <p:spPr>
            <a:xfrm rot="7384066" flipH="1">
              <a:off x="1419428" y="40227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7" name="Google Shape;6147;p60"/>
            <p:cNvCxnSpPr/>
            <p:nvPr/>
          </p:nvCxnSpPr>
          <p:spPr>
            <a:xfrm rot="-7384066">
              <a:off x="1419428" y="3907132"/>
              <a:ext cx="114913" cy="130055"/>
            </a:xfrm>
            <a:prstGeom prst="straightConnector1">
              <a:avLst/>
            </a:prstGeom>
            <a:noFill/>
            <a:ln w="19050" cap="flat" cmpd="sng">
              <a:solidFill>
                <a:schemeClr val="dk2"/>
              </a:solidFill>
              <a:prstDash val="solid"/>
              <a:round/>
              <a:headEnd type="none" w="med" len="med"/>
              <a:tailEnd type="none" w="med" len="med"/>
            </a:ln>
          </p:spPr>
        </p:cxnSp>
        <p:cxnSp>
          <p:nvCxnSpPr>
            <p:cNvPr id="6148" name="Google Shape;6148;p60"/>
            <p:cNvCxnSpPr/>
            <p:nvPr/>
          </p:nvCxnSpPr>
          <p:spPr>
            <a:xfrm rot="-1984066">
              <a:off x="1541853" y="3859207"/>
              <a:ext cx="114913" cy="130055"/>
            </a:xfrm>
            <a:prstGeom prst="straightConnector1">
              <a:avLst/>
            </a:prstGeom>
            <a:noFill/>
            <a:ln w="19050" cap="flat" cmpd="sng">
              <a:solidFill>
                <a:schemeClr val="dk2"/>
              </a:solidFill>
              <a:prstDash val="solid"/>
              <a:round/>
              <a:headEnd type="none" w="med" len="med"/>
              <a:tailEnd type="none" w="med" len="med"/>
            </a:ln>
          </p:spPr>
        </p:cxnSp>
      </p:grpSp>
      <p:sp>
        <p:nvSpPr>
          <p:cNvPr id="6149" name="Google Shape;6149;p60"/>
          <p:cNvSpPr txBox="1"/>
          <p:nvPr/>
        </p:nvSpPr>
        <p:spPr>
          <a:xfrm>
            <a:off x="5126850" y="3321825"/>
            <a:ext cx="492300" cy="171900"/>
          </a:xfrm>
          <a:prstGeom prst="rect">
            <a:avLst/>
          </a:prstGeom>
          <a:noFill/>
          <a:ln>
            <a:noFill/>
          </a:ln>
        </p:spPr>
        <p:txBody>
          <a:bodyPr spcFirstLastPara="1" wrap="square" lIns="0" tIns="0" rIns="0" bIns="0" anchor="t" anchorCtr="0">
            <a:noAutofit/>
          </a:bodyPr>
          <a:lstStyle/>
          <a:p>
            <a:pPr algn="ctr"/>
            <a:r>
              <a:rPr lang="en" sz="1100">
                <a:latin typeface="Consolas"/>
                <a:ea typeface="Consolas"/>
                <a:cs typeface="Consolas"/>
                <a:sym typeface="Consolas"/>
              </a:rPr>
              <a:t>SGD</a:t>
            </a:r>
            <a:endParaRPr sz="1100">
              <a:latin typeface="Consolas"/>
              <a:ea typeface="Consolas"/>
              <a:cs typeface="Consolas"/>
              <a:sym typeface="Consolas"/>
            </a:endParaRPr>
          </a:p>
        </p:txBody>
      </p:sp>
      <p:sp>
        <p:nvSpPr>
          <p:cNvPr id="6150" name="Google Shape;6150;p60"/>
          <p:cNvSpPr txBox="1"/>
          <p:nvPr/>
        </p:nvSpPr>
        <p:spPr>
          <a:xfrm>
            <a:off x="6275100" y="184427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Batch vs. Mini-batch </a:t>
            </a:r>
            <a:br>
              <a:rPr lang="en">
                <a:latin typeface="Consolas"/>
                <a:ea typeface="Consolas"/>
                <a:cs typeface="Consolas"/>
                <a:sym typeface="Consolas"/>
              </a:rPr>
            </a:br>
            <a:r>
              <a:rPr lang="en">
                <a:latin typeface="Consolas"/>
                <a:ea typeface="Consolas"/>
                <a:cs typeface="Consolas"/>
                <a:sym typeface="Consolas"/>
              </a:rPr>
              <a:t>Gradient Descent</a:t>
            </a:r>
            <a:endParaRPr>
              <a:latin typeface="Consolas"/>
              <a:ea typeface="Consolas"/>
              <a:cs typeface="Consolas"/>
              <a:sym typeface="Consolas"/>
            </a:endParaRPr>
          </a:p>
        </p:txBody>
      </p:sp>
      <p:sp>
        <p:nvSpPr>
          <p:cNvPr id="6151" name="Google Shape;6151;p60"/>
          <p:cNvSpPr txBox="1"/>
          <p:nvPr/>
        </p:nvSpPr>
        <p:spPr>
          <a:xfrm>
            <a:off x="6518400" y="3852200"/>
            <a:ext cx="2307900" cy="6855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Batch </a:t>
            </a:r>
            <a:br>
              <a:rPr lang="en">
                <a:latin typeface="Consolas"/>
                <a:ea typeface="Consolas"/>
                <a:cs typeface="Consolas"/>
                <a:sym typeface="Consolas"/>
              </a:rPr>
            </a:br>
            <a:r>
              <a:rPr lang="en">
                <a:latin typeface="Consolas"/>
                <a:ea typeface="Consolas"/>
                <a:cs typeface="Consolas"/>
                <a:sym typeface="Consolas"/>
              </a:rPr>
              <a:t>Gradient Descent vs. SGD</a:t>
            </a:r>
            <a:endParaRPr>
              <a:latin typeface="Consolas"/>
              <a:ea typeface="Consolas"/>
              <a:cs typeface="Consolas"/>
              <a:sym typeface="Consola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6155"/>
        <p:cNvGrpSpPr/>
        <p:nvPr/>
      </p:nvGrpSpPr>
      <p:grpSpPr>
        <a:xfrm>
          <a:off x="0" y="0"/>
          <a:ext cx="0" cy="0"/>
          <a:chOff x="0" y="0"/>
          <a:chExt cx="0" cy="0"/>
        </a:xfrm>
      </p:grpSpPr>
      <p:grpSp>
        <p:nvGrpSpPr>
          <p:cNvPr id="6156" name="Google Shape;6156;p61"/>
          <p:cNvGrpSpPr/>
          <p:nvPr/>
        </p:nvGrpSpPr>
        <p:grpSpPr>
          <a:xfrm>
            <a:off x="1210975" y="1595028"/>
            <a:ext cx="6907150" cy="1733100"/>
            <a:chOff x="521000" y="285753"/>
            <a:chExt cx="6907150" cy="1733100"/>
          </a:xfrm>
        </p:grpSpPr>
        <p:grpSp>
          <p:nvGrpSpPr>
            <p:cNvPr id="6157" name="Google Shape;6157;p61"/>
            <p:cNvGrpSpPr/>
            <p:nvPr/>
          </p:nvGrpSpPr>
          <p:grpSpPr>
            <a:xfrm>
              <a:off x="521000" y="285753"/>
              <a:ext cx="6372277" cy="1733100"/>
              <a:chOff x="521000" y="285753"/>
              <a:chExt cx="6372277" cy="1733100"/>
            </a:xfrm>
          </p:grpSpPr>
          <p:sp>
            <p:nvSpPr>
              <p:cNvPr id="6158" name="Google Shape;6158;p61"/>
              <p:cNvSpPr/>
              <p:nvPr/>
            </p:nvSpPr>
            <p:spPr>
              <a:xfrm>
                <a:off x="1423252"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159" name="Google Shape;6159;p61"/>
              <p:cNvSpPr/>
              <p:nvPr/>
            </p:nvSpPr>
            <p:spPr>
              <a:xfrm>
                <a:off x="1423252"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160" name="Google Shape;6160;p61"/>
              <p:cNvSpPr/>
              <p:nvPr/>
            </p:nvSpPr>
            <p:spPr>
              <a:xfrm>
                <a:off x="1424602"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161" name="Google Shape;6161;p61"/>
              <p:cNvSpPr/>
              <p:nvPr/>
            </p:nvSpPr>
            <p:spPr>
              <a:xfrm>
                <a:off x="2361571"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162" name="Google Shape;6162;p61"/>
              <p:cNvSpPr/>
              <p:nvPr/>
            </p:nvSpPr>
            <p:spPr>
              <a:xfrm>
                <a:off x="2361571"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163" name="Google Shape;6163;p61"/>
              <p:cNvSpPr/>
              <p:nvPr/>
            </p:nvSpPr>
            <p:spPr>
              <a:xfrm>
                <a:off x="2362921"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164" name="Google Shape;6164;p61"/>
              <p:cNvSpPr/>
              <p:nvPr/>
            </p:nvSpPr>
            <p:spPr>
              <a:xfrm>
                <a:off x="4238208"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165" name="Google Shape;6165;p61"/>
              <p:cNvSpPr/>
              <p:nvPr/>
            </p:nvSpPr>
            <p:spPr>
              <a:xfrm>
                <a:off x="4238208"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166" name="Google Shape;6166;p61"/>
              <p:cNvSpPr/>
              <p:nvPr/>
            </p:nvSpPr>
            <p:spPr>
              <a:xfrm>
                <a:off x="4239558"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167" name="Google Shape;6167;p61"/>
              <p:cNvSpPr/>
              <p:nvPr/>
            </p:nvSpPr>
            <p:spPr>
              <a:xfrm>
                <a:off x="5176527" y="2857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168" name="Google Shape;6168;p61"/>
              <p:cNvSpPr/>
              <p:nvPr/>
            </p:nvSpPr>
            <p:spPr>
              <a:xfrm>
                <a:off x="5176527" y="91470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sp>
            <p:nvSpPr>
              <p:cNvPr id="6169" name="Google Shape;6169;p61"/>
              <p:cNvSpPr/>
              <p:nvPr/>
            </p:nvSpPr>
            <p:spPr>
              <a:xfrm>
                <a:off x="5177877" y="1543653"/>
                <a:ext cx="467400" cy="475200"/>
              </a:xfrm>
              <a:prstGeom prst="ellipse">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cxnSp>
            <p:nvCxnSpPr>
              <p:cNvPr id="6170" name="Google Shape;6170;p61"/>
              <p:cNvCxnSpPr>
                <a:stCxn id="6158" idx="6"/>
                <a:endCxn id="6161" idx="2"/>
              </p:cNvCxnSpPr>
              <p:nvPr/>
            </p:nvCxnSpPr>
            <p:spPr>
              <a:xfrm>
                <a:off x="1890652" y="5233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1" name="Google Shape;6171;p61"/>
              <p:cNvCxnSpPr>
                <a:stCxn id="6158" idx="6"/>
                <a:endCxn id="6162" idx="2"/>
              </p:cNvCxnSpPr>
              <p:nvPr/>
            </p:nvCxnSpPr>
            <p:spPr>
              <a:xfrm>
                <a:off x="1890652" y="523353"/>
                <a:ext cx="471000" cy="629100"/>
              </a:xfrm>
              <a:prstGeom prst="straightConnector1">
                <a:avLst/>
              </a:prstGeom>
              <a:noFill/>
              <a:ln w="9525" cap="flat" cmpd="sng">
                <a:solidFill>
                  <a:schemeClr val="dk2"/>
                </a:solidFill>
                <a:prstDash val="solid"/>
                <a:round/>
                <a:headEnd type="none" w="med" len="med"/>
                <a:tailEnd type="triangle" w="med" len="med"/>
              </a:ln>
            </p:spPr>
          </p:cxnSp>
          <p:cxnSp>
            <p:nvCxnSpPr>
              <p:cNvPr id="6172" name="Google Shape;6172;p61"/>
              <p:cNvCxnSpPr>
                <a:endCxn id="6163" idx="2"/>
              </p:cNvCxnSpPr>
              <p:nvPr/>
            </p:nvCxnSpPr>
            <p:spPr>
              <a:xfrm>
                <a:off x="1890721" y="52335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3" name="Google Shape;6173;p61"/>
              <p:cNvCxnSpPr>
                <a:stCxn id="6159" idx="6"/>
                <a:endCxn id="6161" idx="2"/>
              </p:cNvCxnSpPr>
              <p:nvPr/>
            </p:nvCxnSpPr>
            <p:spPr>
              <a:xfrm rot="10800000" flipH="1">
                <a:off x="1890652" y="5235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74" name="Google Shape;6174;p61"/>
              <p:cNvCxnSpPr>
                <a:stCxn id="6159" idx="6"/>
                <a:endCxn id="6162" idx="2"/>
              </p:cNvCxnSpPr>
              <p:nvPr/>
            </p:nvCxnSpPr>
            <p:spPr>
              <a:xfrm>
                <a:off x="1890652" y="11523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5" name="Google Shape;6175;p61"/>
              <p:cNvCxnSpPr>
                <a:stCxn id="6159" idx="6"/>
                <a:endCxn id="6163" idx="2"/>
              </p:cNvCxnSpPr>
              <p:nvPr/>
            </p:nvCxnSpPr>
            <p:spPr>
              <a:xfrm>
                <a:off x="1890652" y="115230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176" name="Google Shape;6176;p61"/>
              <p:cNvCxnSpPr>
                <a:stCxn id="6160" idx="6"/>
                <a:endCxn id="6161" idx="2"/>
              </p:cNvCxnSpPr>
              <p:nvPr/>
            </p:nvCxnSpPr>
            <p:spPr>
              <a:xfrm rot="10800000" flipH="1">
                <a:off x="1892002" y="52335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177" name="Google Shape;6177;p61"/>
              <p:cNvCxnSpPr>
                <a:stCxn id="6160" idx="6"/>
                <a:endCxn id="6162" idx="2"/>
              </p:cNvCxnSpPr>
              <p:nvPr/>
            </p:nvCxnSpPr>
            <p:spPr>
              <a:xfrm rot="10800000" flipH="1">
                <a:off x="1892002" y="115215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178" name="Google Shape;6178;p61"/>
              <p:cNvCxnSpPr>
                <a:stCxn id="6160" idx="6"/>
                <a:endCxn id="6163" idx="2"/>
              </p:cNvCxnSpPr>
              <p:nvPr/>
            </p:nvCxnSpPr>
            <p:spPr>
              <a:xfrm>
                <a:off x="1892002" y="17812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79" name="Google Shape;6179;p61"/>
              <p:cNvCxnSpPr/>
              <p:nvPr/>
            </p:nvCxnSpPr>
            <p:spPr>
              <a:xfrm>
                <a:off x="2829602"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0" name="Google Shape;6180;p61"/>
              <p:cNvCxnSpPr/>
              <p:nvPr/>
            </p:nvCxnSpPr>
            <p:spPr>
              <a:xfrm>
                <a:off x="2829602"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1" name="Google Shape;6181;p61"/>
              <p:cNvCxnSpPr/>
              <p:nvPr/>
            </p:nvCxnSpPr>
            <p:spPr>
              <a:xfrm>
                <a:off x="2829671"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82" name="Google Shape;6182;p61"/>
              <p:cNvCxnSpPr/>
              <p:nvPr/>
            </p:nvCxnSpPr>
            <p:spPr>
              <a:xfrm rot="10800000" flipH="1">
                <a:off x="2829602"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83" name="Google Shape;6183;p61"/>
              <p:cNvCxnSpPr/>
              <p:nvPr/>
            </p:nvCxnSpPr>
            <p:spPr>
              <a:xfrm>
                <a:off x="2829602"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4" name="Google Shape;6184;p61"/>
              <p:cNvCxnSpPr/>
              <p:nvPr/>
            </p:nvCxnSpPr>
            <p:spPr>
              <a:xfrm>
                <a:off x="2829602"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85" name="Google Shape;6185;p61"/>
              <p:cNvCxnSpPr/>
              <p:nvPr/>
            </p:nvCxnSpPr>
            <p:spPr>
              <a:xfrm rot="10800000" flipH="1">
                <a:off x="2830952"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86" name="Google Shape;6186;p61"/>
              <p:cNvCxnSpPr/>
              <p:nvPr/>
            </p:nvCxnSpPr>
            <p:spPr>
              <a:xfrm rot="10800000" flipH="1">
                <a:off x="2830952"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87" name="Google Shape;6187;p61"/>
              <p:cNvCxnSpPr/>
              <p:nvPr/>
            </p:nvCxnSpPr>
            <p:spPr>
              <a:xfrm>
                <a:off x="2830952"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8" name="Google Shape;6188;p61"/>
              <p:cNvCxnSpPr/>
              <p:nvPr/>
            </p:nvCxnSpPr>
            <p:spPr>
              <a:xfrm>
                <a:off x="3767927" y="5232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89" name="Google Shape;6189;p61"/>
              <p:cNvCxnSpPr/>
              <p:nvPr/>
            </p:nvCxnSpPr>
            <p:spPr>
              <a:xfrm>
                <a:off x="3767927" y="52327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0" name="Google Shape;6190;p61"/>
              <p:cNvCxnSpPr/>
              <p:nvPr/>
            </p:nvCxnSpPr>
            <p:spPr>
              <a:xfrm>
                <a:off x="3767996" y="523278"/>
                <a:ext cx="472200" cy="1257900"/>
              </a:xfrm>
              <a:prstGeom prst="straightConnector1">
                <a:avLst/>
              </a:prstGeom>
              <a:noFill/>
              <a:ln w="9525" cap="flat" cmpd="sng">
                <a:solidFill>
                  <a:schemeClr val="dk2"/>
                </a:solidFill>
                <a:prstDash val="lgDash"/>
                <a:round/>
                <a:headEnd type="none" w="med" len="med"/>
                <a:tailEnd type="none" w="med" len="med"/>
              </a:ln>
            </p:spPr>
          </p:cxnSp>
          <p:cxnSp>
            <p:nvCxnSpPr>
              <p:cNvPr id="6191" name="Google Shape;6191;p61"/>
              <p:cNvCxnSpPr/>
              <p:nvPr/>
            </p:nvCxnSpPr>
            <p:spPr>
              <a:xfrm rot="10800000" flipH="1">
                <a:off x="3767927" y="523428"/>
                <a:ext cx="471000" cy="628800"/>
              </a:xfrm>
              <a:prstGeom prst="straightConnector1">
                <a:avLst/>
              </a:prstGeom>
              <a:noFill/>
              <a:ln w="9525" cap="flat" cmpd="sng">
                <a:solidFill>
                  <a:schemeClr val="dk2"/>
                </a:solidFill>
                <a:prstDash val="lgDash"/>
                <a:round/>
                <a:headEnd type="none" w="med" len="med"/>
                <a:tailEnd type="none" w="med" len="med"/>
              </a:ln>
            </p:spPr>
          </p:cxnSp>
          <p:cxnSp>
            <p:nvCxnSpPr>
              <p:cNvPr id="6192" name="Google Shape;6192;p61"/>
              <p:cNvCxnSpPr/>
              <p:nvPr/>
            </p:nvCxnSpPr>
            <p:spPr>
              <a:xfrm>
                <a:off x="3767927" y="115222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3" name="Google Shape;6193;p61"/>
              <p:cNvCxnSpPr/>
              <p:nvPr/>
            </p:nvCxnSpPr>
            <p:spPr>
              <a:xfrm>
                <a:off x="3767927" y="1152228"/>
                <a:ext cx="472200" cy="629100"/>
              </a:xfrm>
              <a:prstGeom prst="straightConnector1">
                <a:avLst/>
              </a:prstGeom>
              <a:noFill/>
              <a:ln w="9525" cap="flat" cmpd="sng">
                <a:solidFill>
                  <a:schemeClr val="dk2"/>
                </a:solidFill>
                <a:prstDash val="lgDash"/>
                <a:round/>
                <a:headEnd type="none" w="med" len="med"/>
                <a:tailEnd type="none" w="med" len="med"/>
              </a:ln>
            </p:spPr>
          </p:cxnSp>
          <p:cxnSp>
            <p:nvCxnSpPr>
              <p:cNvPr id="6194" name="Google Shape;6194;p61"/>
              <p:cNvCxnSpPr/>
              <p:nvPr/>
            </p:nvCxnSpPr>
            <p:spPr>
              <a:xfrm rot="10800000" flipH="1">
                <a:off x="3769277" y="523278"/>
                <a:ext cx="469500" cy="1257900"/>
              </a:xfrm>
              <a:prstGeom prst="straightConnector1">
                <a:avLst/>
              </a:prstGeom>
              <a:noFill/>
              <a:ln w="9525" cap="flat" cmpd="sng">
                <a:solidFill>
                  <a:schemeClr val="dk2"/>
                </a:solidFill>
                <a:prstDash val="lgDash"/>
                <a:round/>
                <a:headEnd type="none" w="med" len="med"/>
                <a:tailEnd type="none" w="med" len="med"/>
              </a:ln>
            </p:spPr>
          </p:cxnSp>
          <p:cxnSp>
            <p:nvCxnSpPr>
              <p:cNvPr id="6195" name="Google Shape;6195;p61"/>
              <p:cNvCxnSpPr/>
              <p:nvPr/>
            </p:nvCxnSpPr>
            <p:spPr>
              <a:xfrm rot="10800000" flipH="1">
                <a:off x="3769277" y="1152078"/>
                <a:ext cx="469500" cy="629100"/>
              </a:xfrm>
              <a:prstGeom prst="straightConnector1">
                <a:avLst/>
              </a:prstGeom>
              <a:noFill/>
              <a:ln w="9525" cap="flat" cmpd="sng">
                <a:solidFill>
                  <a:schemeClr val="dk2"/>
                </a:solidFill>
                <a:prstDash val="lgDash"/>
                <a:round/>
                <a:headEnd type="none" w="med" len="med"/>
                <a:tailEnd type="none" w="med" len="med"/>
              </a:ln>
            </p:spPr>
          </p:cxnSp>
          <p:cxnSp>
            <p:nvCxnSpPr>
              <p:cNvPr id="6196" name="Google Shape;6196;p61"/>
              <p:cNvCxnSpPr/>
              <p:nvPr/>
            </p:nvCxnSpPr>
            <p:spPr>
              <a:xfrm>
                <a:off x="3769277" y="1781178"/>
                <a:ext cx="471000" cy="0"/>
              </a:xfrm>
              <a:prstGeom prst="straightConnector1">
                <a:avLst/>
              </a:prstGeom>
              <a:noFill/>
              <a:ln w="9525" cap="flat" cmpd="sng">
                <a:solidFill>
                  <a:schemeClr val="dk2"/>
                </a:solidFill>
                <a:prstDash val="lgDash"/>
                <a:round/>
                <a:headEnd type="none" w="med" len="med"/>
                <a:tailEnd type="none" w="med" len="med"/>
              </a:ln>
            </p:spPr>
          </p:cxnSp>
          <p:cxnSp>
            <p:nvCxnSpPr>
              <p:cNvPr id="6197" name="Google Shape;6197;p61"/>
              <p:cNvCxnSpPr/>
              <p:nvPr/>
            </p:nvCxnSpPr>
            <p:spPr>
              <a:xfrm>
                <a:off x="4706327" y="5232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198" name="Google Shape;6198;p61"/>
              <p:cNvCxnSpPr/>
              <p:nvPr/>
            </p:nvCxnSpPr>
            <p:spPr>
              <a:xfrm>
                <a:off x="4706327" y="52320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199" name="Google Shape;6199;p61"/>
              <p:cNvCxnSpPr/>
              <p:nvPr/>
            </p:nvCxnSpPr>
            <p:spPr>
              <a:xfrm>
                <a:off x="4706396" y="523203"/>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0" name="Google Shape;6200;p61"/>
              <p:cNvCxnSpPr/>
              <p:nvPr/>
            </p:nvCxnSpPr>
            <p:spPr>
              <a:xfrm rot="10800000" flipH="1">
                <a:off x="4706327" y="523353"/>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1" name="Google Shape;6201;p61"/>
              <p:cNvCxnSpPr/>
              <p:nvPr/>
            </p:nvCxnSpPr>
            <p:spPr>
              <a:xfrm>
                <a:off x="4706327" y="115215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2" name="Google Shape;6202;p61"/>
              <p:cNvCxnSpPr/>
              <p:nvPr/>
            </p:nvCxnSpPr>
            <p:spPr>
              <a:xfrm>
                <a:off x="4706327" y="1152153"/>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03" name="Google Shape;6203;p61"/>
              <p:cNvCxnSpPr/>
              <p:nvPr/>
            </p:nvCxnSpPr>
            <p:spPr>
              <a:xfrm rot="10800000" flipH="1">
                <a:off x="4707677" y="523203"/>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4" name="Google Shape;6204;p61"/>
              <p:cNvCxnSpPr/>
              <p:nvPr/>
            </p:nvCxnSpPr>
            <p:spPr>
              <a:xfrm rot="10800000" flipH="1">
                <a:off x="4707677" y="1152003"/>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05" name="Google Shape;6205;p61"/>
              <p:cNvCxnSpPr/>
              <p:nvPr/>
            </p:nvCxnSpPr>
            <p:spPr>
              <a:xfrm>
                <a:off x="4707677" y="1781103"/>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6" name="Google Shape;6206;p61"/>
              <p:cNvCxnSpPr/>
              <p:nvPr/>
            </p:nvCxnSpPr>
            <p:spPr>
              <a:xfrm>
                <a:off x="950827" y="52327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07" name="Google Shape;6207;p61"/>
              <p:cNvCxnSpPr/>
              <p:nvPr/>
            </p:nvCxnSpPr>
            <p:spPr>
              <a:xfrm>
                <a:off x="950827" y="52327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08" name="Google Shape;6208;p61"/>
              <p:cNvCxnSpPr/>
              <p:nvPr/>
            </p:nvCxnSpPr>
            <p:spPr>
              <a:xfrm>
                <a:off x="950896" y="523278"/>
                <a:ext cx="472200" cy="1257900"/>
              </a:xfrm>
              <a:prstGeom prst="straightConnector1">
                <a:avLst/>
              </a:prstGeom>
              <a:noFill/>
              <a:ln w="9525" cap="flat" cmpd="sng">
                <a:solidFill>
                  <a:schemeClr val="dk2"/>
                </a:solidFill>
                <a:prstDash val="solid"/>
                <a:round/>
                <a:headEnd type="none" w="med" len="med"/>
                <a:tailEnd type="triangle" w="med" len="med"/>
              </a:ln>
            </p:spPr>
          </p:cxnSp>
          <p:cxnSp>
            <p:nvCxnSpPr>
              <p:cNvPr id="6209" name="Google Shape;6209;p61"/>
              <p:cNvCxnSpPr/>
              <p:nvPr/>
            </p:nvCxnSpPr>
            <p:spPr>
              <a:xfrm rot="10800000" flipH="1">
                <a:off x="950827" y="523428"/>
                <a:ext cx="471000" cy="628800"/>
              </a:xfrm>
              <a:prstGeom prst="straightConnector1">
                <a:avLst/>
              </a:prstGeom>
              <a:noFill/>
              <a:ln w="9525" cap="flat" cmpd="sng">
                <a:solidFill>
                  <a:schemeClr val="dk2"/>
                </a:solidFill>
                <a:prstDash val="solid"/>
                <a:round/>
                <a:headEnd type="none" w="med" len="med"/>
                <a:tailEnd type="triangle" w="med" len="med"/>
              </a:ln>
            </p:spPr>
          </p:cxnSp>
          <p:cxnSp>
            <p:nvCxnSpPr>
              <p:cNvPr id="6210" name="Google Shape;6210;p61"/>
              <p:cNvCxnSpPr/>
              <p:nvPr/>
            </p:nvCxnSpPr>
            <p:spPr>
              <a:xfrm>
                <a:off x="950827" y="1152228"/>
                <a:ext cx="471000" cy="0"/>
              </a:xfrm>
              <a:prstGeom prst="straightConnector1">
                <a:avLst/>
              </a:prstGeom>
              <a:noFill/>
              <a:ln w="9525" cap="flat" cmpd="sng">
                <a:solidFill>
                  <a:schemeClr val="dk2"/>
                </a:solidFill>
                <a:prstDash val="solid"/>
                <a:round/>
                <a:headEnd type="none" w="med" len="med"/>
                <a:tailEnd type="triangle" w="med" len="med"/>
              </a:ln>
            </p:spPr>
          </p:cxnSp>
          <p:cxnSp>
            <p:nvCxnSpPr>
              <p:cNvPr id="6211" name="Google Shape;6211;p61"/>
              <p:cNvCxnSpPr/>
              <p:nvPr/>
            </p:nvCxnSpPr>
            <p:spPr>
              <a:xfrm>
                <a:off x="950827" y="1152228"/>
                <a:ext cx="472200" cy="629100"/>
              </a:xfrm>
              <a:prstGeom prst="straightConnector1">
                <a:avLst/>
              </a:prstGeom>
              <a:noFill/>
              <a:ln w="9525" cap="flat" cmpd="sng">
                <a:solidFill>
                  <a:schemeClr val="dk2"/>
                </a:solidFill>
                <a:prstDash val="solid"/>
                <a:round/>
                <a:headEnd type="none" w="med" len="med"/>
                <a:tailEnd type="triangle" w="med" len="med"/>
              </a:ln>
            </p:spPr>
          </p:cxnSp>
          <p:cxnSp>
            <p:nvCxnSpPr>
              <p:cNvPr id="6212" name="Google Shape;6212;p61"/>
              <p:cNvCxnSpPr/>
              <p:nvPr/>
            </p:nvCxnSpPr>
            <p:spPr>
              <a:xfrm rot="10800000" flipH="1">
                <a:off x="952177" y="523278"/>
                <a:ext cx="469500" cy="1257900"/>
              </a:xfrm>
              <a:prstGeom prst="straightConnector1">
                <a:avLst/>
              </a:prstGeom>
              <a:noFill/>
              <a:ln w="9525" cap="flat" cmpd="sng">
                <a:solidFill>
                  <a:schemeClr val="dk2"/>
                </a:solidFill>
                <a:prstDash val="solid"/>
                <a:round/>
                <a:headEnd type="none" w="med" len="med"/>
                <a:tailEnd type="triangle" w="med" len="med"/>
              </a:ln>
            </p:spPr>
          </p:cxnSp>
          <p:cxnSp>
            <p:nvCxnSpPr>
              <p:cNvPr id="6213" name="Google Shape;6213;p61"/>
              <p:cNvCxnSpPr/>
              <p:nvPr/>
            </p:nvCxnSpPr>
            <p:spPr>
              <a:xfrm rot="10800000" flipH="1">
                <a:off x="952177" y="1152078"/>
                <a:ext cx="469500" cy="629100"/>
              </a:xfrm>
              <a:prstGeom prst="straightConnector1">
                <a:avLst/>
              </a:prstGeom>
              <a:noFill/>
              <a:ln w="9525" cap="flat" cmpd="sng">
                <a:solidFill>
                  <a:schemeClr val="dk2"/>
                </a:solidFill>
                <a:prstDash val="solid"/>
                <a:round/>
                <a:headEnd type="none" w="med" len="med"/>
                <a:tailEnd type="triangle" w="med" len="med"/>
              </a:ln>
            </p:spPr>
          </p:cxnSp>
          <p:cxnSp>
            <p:nvCxnSpPr>
              <p:cNvPr id="6214" name="Google Shape;6214;p61"/>
              <p:cNvCxnSpPr/>
              <p:nvPr/>
            </p:nvCxnSpPr>
            <p:spPr>
              <a:xfrm>
                <a:off x="952177" y="1781178"/>
                <a:ext cx="471000" cy="0"/>
              </a:xfrm>
              <a:prstGeom prst="straightConnector1">
                <a:avLst/>
              </a:prstGeom>
              <a:noFill/>
              <a:ln w="9525" cap="flat" cmpd="sng">
                <a:solidFill>
                  <a:schemeClr val="dk2"/>
                </a:solidFill>
                <a:prstDash val="solid"/>
                <a:round/>
                <a:headEnd type="none" w="med" len="med"/>
                <a:tailEnd type="triangle" w="med" len="med"/>
              </a:ln>
            </p:spPr>
          </p:cxnSp>
          <p:sp>
            <p:nvSpPr>
              <p:cNvPr id="6215" name="Google Shape;6215;p61"/>
              <p:cNvSpPr/>
              <p:nvPr/>
            </p:nvSpPr>
            <p:spPr>
              <a:xfrm>
                <a:off x="6208077" y="60030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cxnSp>
            <p:nvCxnSpPr>
              <p:cNvPr id="6216" name="Google Shape;6216;p61"/>
              <p:cNvCxnSpPr>
                <a:stCxn id="6167" idx="6"/>
                <a:endCxn id="6215" idx="2"/>
              </p:cNvCxnSpPr>
              <p:nvPr/>
            </p:nvCxnSpPr>
            <p:spPr>
              <a:xfrm>
                <a:off x="5643927" y="52335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17" name="Google Shape;6217;p61"/>
              <p:cNvCxnSpPr>
                <a:stCxn id="6168" idx="6"/>
                <a:endCxn id="6215" idx="2"/>
              </p:cNvCxnSpPr>
              <p:nvPr/>
            </p:nvCxnSpPr>
            <p:spPr>
              <a:xfrm rot="10800000" flipH="1">
                <a:off x="5643927" y="837903"/>
                <a:ext cx="564000" cy="314400"/>
              </a:xfrm>
              <a:prstGeom prst="straightConnector1">
                <a:avLst/>
              </a:prstGeom>
              <a:noFill/>
              <a:ln w="9525" cap="flat" cmpd="sng">
                <a:solidFill>
                  <a:schemeClr val="dk2"/>
                </a:solidFill>
                <a:prstDash val="solid"/>
                <a:round/>
                <a:headEnd type="none" w="med" len="med"/>
                <a:tailEnd type="triangle" w="med" len="med"/>
              </a:ln>
            </p:spPr>
          </p:cxnSp>
          <p:cxnSp>
            <p:nvCxnSpPr>
              <p:cNvPr id="6218" name="Google Shape;6218;p61"/>
              <p:cNvCxnSpPr>
                <a:stCxn id="6215" idx="6"/>
              </p:cNvCxnSpPr>
              <p:nvPr/>
            </p:nvCxnSpPr>
            <p:spPr>
              <a:xfrm rot="10800000" flipH="1">
                <a:off x="6675477" y="833103"/>
                <a:ext cx="217800" cy="4800"/>
              </a:xfrm>
              <a:prstGeom prst="straightConnector1">
                <a:avLst/>
              </a:prstGeom>
              <a:noFill/>
              <a:ln w="9525" cap="flat" cmpd="sng">
                <a:solidFill>
                  <a:schemeClr val="dk2"/>
                </a:solidFill>
                <a:prstDash val="solid"/>
                <a:round/>
                <a:headEnd type="none" w="med" len="med"/>
                <a:tailEnd type="triangle" w="med" len="med"/>
              </a:ln>
            </p:spPr>
          </p:cxnSp>
          <p:sp>
            <p:nvSpPr>
              <p:cNvPr id="6219" name="Google Shape;6219;p61"/>
              <p:cNvSpPr txBox="1"/>
              <p:nvPr/>
            </p:nvSpPr>
            <p:spPr>
              <a:xfrm>
                <a:off x="521000" y="1081200"/>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sp>
            <p:nvSpPr>
              <p:cNvPr id="6220" name="Google Shape;6220;p61"/>
              <p:cNvSpPr txBox="1"/>
              <p:nvPr/>
            </p:nvSpPr>
            <p:spPr>
              <a:xfrm>
                <a:off x="521000" y="1650225"/>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[3]</a:t>
                </a:r>
                <a:endParaRPr sz="1100" baseline="-25000">
                  <a:latin typeface="Consolas"/>
                  <a:ea typeface="Consolas"/>
                  <a:cs typeface="Consolas"/>
                  <a:sym typeface="Consolas"/>
                </a:endParaRPr>
              </a:p>
            </p:txBody>
          </p:sp>
          <p:sp>
            <p:nvSpPr>
              <p:cNvPr id="6221" name="Google Shape;6221;p61"/>
              <p:cNvSpPr txBox="1"/>
              <p:nvPr/>
            </p:nvSpPr>
            <p:spPr>
              <a:xfrm>
                <a:off x="521000" y="455700"/>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x</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2" name="Google Shape;6222;p61"/>
              <p:cNvSpPr/>
              <p:nvPr/>
            </p:nvSpPr>
            <p:spPr>
              <a:xfrm>
                <a:off x="6208077" y="1229253"/>
                <a:ext cx="467400" cy="475200"/>
              </a:xfrm>
              <a:prstGeom prst="ellipse">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buClr>
                    <a:schemeClr val="dk1"/>
                  </a:buClr>
                  <a:buSzPts val="1100"/>
                </a:pPr>
                <a:endParaRPr sz="1600">
                  <a:solidFill>
                    <a:schemeClr val="dk1"/>
                  </a:solidFill>
                </a:endParaRPr>
              </a:p>
            </p:txBody>
          </p:sp>
          <p:cxnSp>
            <p:nvCxnSpPr>
              <p:cNvPr id="6223" name="Google Shape;6223;p61"/>
              <p:cNvCxnSpPr>
                <a:stCxn id="6167" idx="6"/>
                <a:endCxn id="6222" idx="2"/>
              </p:cNvCxnSpPr>
              <p:nvPr/>
            </p:nvCxnSpPr>
            <p:spPr>
              <a:xfrm>
                <a:off x="5643927" y="523353"/>
                <a:ext cx="564000" cy="943500"/>
              </a:xfrm>
              <a:prstGeom prst="straightConnector1">
                <a:avLst/>
              </a:prstGeom>
              <a:noFill/>
              <a:ln w="9525" cap="flat" cmpd="sng">
                <a:solidFill>
                  <a:schemeClr val="dk2"/>
                </a:solidFill>
                <a:prstDash val="solid"/>
                <a:round/>
                <a:headEnd type="none" w="med" len="med"/>
                <a:tailEnd type="triangle" w="med" len="med"/>
              </a:ln>
            </p:spPr>
          </p:cxnSp>
          <p:cxnSp>
            <p:nvCxnSpPr>
              <p:cNvPr id="6224" name="Google Shape;6224;p61"/>
              <p:cNvCxnSpPr>
                <a:stCxn id="6168" idx="6"/>
                <a:endCxn id="6222" idx="2"/>
              </p:cNvCxnSpPr>
              <p:nvPr/>
            </p:nvCxnSpPr>
            <p:spPr>
              <a:xfrm>
                <a:off x="5643927" y="1152303"/>
                <a:ext cx="564000" cy="314700"/>
              </a:xfrm>
              <a:prstGeom prst="straightConnector1">
                <a:avLst/>
              </a:prstGeom>
              <a:noFill/>
              <a:ln w="9525" cap="flat" cmpd="sng">
                <a:solidFill>
                  <a:schemeClr val="dk2"/>
                </a:solidFill>
                <a:prstDash val="solid"/>
                <a:round/>
                <a:headEnd type="none" w="med" len="med"/>
                <a:tailEnd type="triangle" w="med" len="med"/>
              </a:ln>
            </p:spPr>
          </p:cxnSp>
          <p:cxnSp>
            <p:nvCxnSpPr>
              <p:cNvPr id="6225" name="Google Shape;6225;p61"/>
              <p:cNvCxnSpPr>
                <a:stCxn id="6169" idx="6"/>
                <a:endCxn id="6222" idx="2"/>
              </p:cNvCxnSpPr>
              <p:nvPr/>
            </p:nvCxnSpPr>
            <p:spPr>
              <a:xfrm rot="10800000" flipH="1">
                <a:off x="5645277" y="1466853"/>
                <a:ext cx="562800" cy="314400"/>
              </a:xfrm>
              <a:prstGeom prst="straightConnector1">
                <a:avLst/>
              </a:prstGeom>
              <a:noFill/>
              <a:ln w="9525" cap="flat" cmpd="sng">
                <a:solidFill>
                  <a:schemeClr val="dk2"/>
                </a:solidFill>
                <a:prstDash val="solid"/>
                <a:round/>
                <a:headEnd type="none" w="med" len="med"/>
                <a:tailEnd type="triangle" w="med" len="med"/>
              </a:ln>
            </p:spPr>
          </p:cxnSp>
          <p:cxnSp>
            <p:nvCxnSpPr>
              <p:cNvPr id="6226" name="Google Shape;6226;p61"/>
              <p:cNvCxnSpPr>
                <a:stCxn id="6169" idx="6"/>
                <a:endCxn id="6215" idx="2"/>
              </p:cNvCxnSpPr>
              <p:nvPr/>
            </p:nvCxnSpPr>
            <p:spPr>
              <a:xfrm rot="10800000" flipH="1">
                <a:off x="5645277" y="837753"/>
                <a:ext cx="562800" cy="943500"/>
              </a:xfrm>
              <a:prstGeom prst="straightConnector1">
                <a:avLst/>
              </a:prstGeom>
              <a:noFill/>
              <a:ln w="9525" cap="flat" cmpd="sng">
                <a:solidFill>
                  <a:schemeClr val="dk2"/>
                </a:solidFill>
                <a:prstDash val="solid"/>
                <a:round/>
                <a:headEnd type="none" w="med" len="med"/>
                <a:tailEnd type="triangle" w="med" len="med"/>
              </a:ln>
            </p:spPr>
          </p:cxnSp>
          <p:cxnSp>
            <p:nvCxnSpPr>
              <p:cNvPr id="6227" name="Google Shape;6227;p61"/>
              <p:cNvCxnSpPr/>
              <p:nvPr/>
            </p:nvCxnSpPr>
            <p:spPr>
              <a:xfrm rot="10800000" flipH="1">
                <a:off x="6674752" y="1464453"/>
                <a:ext cx="217800" cy="4800"/>
              </a:xfrm>
              <a:prstGeom prst="straightConnector1">
                <a:avLst/>
              </a:prstGeom>
              <a:noFill/>
              <a:ln w="9525" cap="flat" cmpd="sng">
                <a:solidFill>
                  <a:schemeClr val="dk2"/>
                </a:solidFill>
                <a:prstDash val="solid"/>
                <a:round/>
                <a:headEnd type="none" w="med" len="med"/>
                <a:tailEnd type="triangle" w="med" len="med"/>
              </a:ln>
            </p:spPr>
          </p:cxnSp>
        </p:grpSp>
        <p:sp>
          <p:nvSpPr>
            <p:cNvPr id="6228" name="Google Shape;6228;p61"/>
            <p:cNvSpPr txBox="1"/>
            <p:nvPr/>
          </p:nvSpPr>
          <p:spPr>
            <a:xfrm>
              <a:off x="6960750" y="668700"/>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p</a:t>
              </a:r>
              <a:r>
                <a:rPr lang="en" sz="1100" baseline="-25000">
                  <a:latin typeface="Consolas"/>
                  <a:ea typeface="Consolas"/>
                  <a:cs typeface="Consolas"/>
                  <a:sym typeface="Consolas"/>
                </a:rPr>
                <a:t>[1]</a:t>
              </a:r>
              <a:endParaRPr sz="1100" baseline="-25000">
                <a:latin typeface="Consolas"/>
                <a:ea typeface="Consolas"/>
                <a:cs typeface="Consolas"/>
                <a:sym typeface="Consolas"/>
              </a:endParaRPr>
            </a:p>
          </p:txBody>
        </p:sp>
        <p:sp>
          <p:nvSpPr>
            <p:cNvPr id="6229" name="Google Shape;6229;p61"/>
            <p:cNvSpPr txBox="1"/>
            <p:nvPr/>
          </p:nvSpPr>
          <p:spPr>
            <a:xfrm>
              <a:off x="6960750" y="1321050"/>
              <a:ext cx="467400" cy="287700"/>
            </a:xfrm>
            <a:prstGeom prst="rect">
              <a:avLst/>
            </a:prstGeom>
            <a:noFill/>
            <a:ln>
              <a:noFill/>
            </a:ln>
          </p:spPr>
          <p:txBody>
            <a:bodyPr spcFirstLastPara="1" wrap="square" lIns="91425" tIns="0" rIns="91425" bIns="0" anchor="t" anchorCtr="0">
              <a:noAutofit/>
            </a:bodyPr>
            <a:lstStyle/>
            <a:p>
              <a:r>
                <a:rPr lang="en" sz="1100">
                  <a:latin typeface="Consolas"/>
                  <a:ea typeface="Consolas"/>
                  <a:cs typeface="Consolas"/>
                  <a:sym typeface="Consolas"/>
                </a:rPr>
                <a:t>p</a:t>
              </a:r>
              <a:r>
                <a:rPr lang="en" sz="1100" baseline="-25000">
                  <a:latin typeface="Consolas"/>
                  <a:ea typeface="Consolas"/>
                  <a:cs typeface="Consolas"/>
                  <a:sym typeface="Consolas"/>
                </a:rPr>
                <a:t>[2]</a:t>
              </a:r>
              <a:endParaRPr sz="1100" baseline="-25000">
                <a:latin typeface="Consolas"/>
                <a:ea typeface="Consolas"/>
                <a:cs typeface="Consolas"/>
                <a:sym typeface="Consolas"/>
              </a:endParaRPr>
            </a:p>
          </p:txBody>
        </p:sp>
      </p:grpSp>
      <p:sp>
        <p:nvSpPr>
          <p:cNvPr id="6230" name="Google Shape;6230;p61"/>
          <p:cNvSpPr txBox="1"/>
          <p:nvPr/>
        </p:nvSpPr>
        <p:spPr>
          <a:xfrm>
            <a:off x="3336575" y="3642075"/>
            <a:ext cx="2307900" cy="477900"/>
          </a:xfrm>
          <a:prstGeom prst="rect">
            <a:avLst/>
          </a:prstGeom>
          <a:solidFill>
            <a:srgbClr val="EFEFEF"/>
          </a:solidFill>
          <a:ln w="9525" cap="flat" cmpd="sng">
            <a:solidFill>
              <a:srgbClr val="000000"/>
            </a:solidFill>
            <a:prstDash val="solid"/>
            <a:round/>
            <a:headEnd type="none" w="sm" len="sm"/>
            <a:tailEnd type="none" w="sm" len="sm"/>
          </a:ln>
        </p:spPr>
        <p:txBody>
          <a:bodyPr spcFirstLastPara="1" wrap="square" lIns="91425" tIns="0" rIns="91425" bIns="0" anchor="t" anchorCtr="0">
            <a:noAutofit/>
          </a:bodyPr>
          <a:lstStyle/>
          <a:p>
            <a:pPr algn="ctr"/>
            <a:r>
              <a:rPr lang="en">
                <a:latin typeface="Consolas"/>
                <a:ea typeface="Consolas"/>
                <a:cs typeface="Consolas"/>
                <a:sym typeface="Consolas"/>
              </a:rPr>
              <a:t>Softmax Prediction with 2 outputs</a:t>
            </a:r>
            <a:endParaRPr>
              <a:latin typeface="Consolas"/>
              <a:ea typeface="Consolas"/>
              <a:cs typeface="Consolas"/>
              <a:sym typeface="Consolas"/>
            </a:endParaRPr>
          </a:p>
        </p:txBody>
      </p:sp>
      <p:cxnSp>
        <p:nvCxnSpPr>
          <p:cNvPr id="6231" name="Google Shape;6231;p61"/>
          <p:cNvCxnSpPr/>
          <p:nvPr/>
        </p:nvCxnSpPr>
        <p:spPr>
          <a:xfrm>
            <a:off x="4103624" y="2461575"/>
            <a:ext cx="257700" cy="5700"/>
          </a:xfrm>
          <a:prstGeom prst="straightConnector1">
            <a:avLst/>
          </a:prstGeom>
          <a:noFill/>
          <a:ln w="28575" cap="flat" cmpd="sng">
            <a:solidFill>
              <a:schemeClr val="dk2"/>
            </a:solidFill>
            <a:prstDash val="dot"/>
            <a:round/>
            <a:headEnd type="none" w="med" len="med"/>
            <a:tailEnd type="none" w="med" len="med"/>
          </a:ln>
        </p:spPr>
      </p:cxn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6235"/>
        <p:cNvGrpSpPr/>
        <p:nvPr/>
      </p:nvGrpSpPr>
      <p:grpSpPr>
        <a:xfrm>
          <a:off x="0" y="0"/>
          <a:ext cx="0" cy="0"/>
          <a:chOff x="0" y="0"/>
          <a:chExt cx="0" cy="0"/>
        </a:xfrm>
      </p:grpSpPr>
      <p:sp>
        <p:nvSpPr>
          <p:cNvPr id="6236" name="Google Shape;6236;p62"/>
          <p:cNvSpPr txBox="1">
            <a:spLocks noGrp="1"/>
          </p:cNvSpPr>
          <p:nvPr>
            <p:ph type="title"/>
          </p:nvPr>
        </p:nvSpPr>
        <p:spPr>
          <a:xfrm>
            <a:off x="311700" y="2407175"/>
            <a:ext cx="8520600" cy="572700"/>
          </a:xfrm>
          <a:prstGeom prst="rect">
            <a:avLst/>
          </a:prstGeom>
        </p:spPr>
        <p:txBody>
          <a:bodyPr spcFirstLastPara="1" wrap="square" lIns="91425" tIns="91425" rIns="91425" bIns="91425" anchor="t" anchorCtr="0">
            <a:noAutofit/>
          </a:bodyPr>
          <a:lstStyle/>
          <a:p>
            <a:pPr algn="ctr"/>
            <a:r>
              <a:rPr lang="en">
                <a:solidFill>
                  <a:srgbClr val="FFFFFF"/>
                </a:solidFill>
              </a:rPr>
              <a:t>Miscellaneous</a:t>
            </a:r>
            <a:endParaRPr>
              <a:solidFill>
                <a:srgbClr val="FFFFF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240"/>
        <p:cNvGrpSpPr/>
        <p:nvPr/>
      </p:nvGrpSpPr>
      <p:grpSpPr>
        <a:xfrm>
          <a:off x="0" y="0"/>
          <a:ext cx="0" cy="0"/>
          <a:chOff x="0" y="0"/>
          <a:chExt cx="0" cy="0"/>
        </a:xfrm>
      </p:grpSpPr>
      <p:sp>
        <p:nvSpPr>
          <p:cNvPr id="6241" name="Google Shape;6241;p63"/>
          <p:cNvSpPr/>
          <p:nvPr/>
        </p:nvSpPr>
        <p:spPr>
          <a:xfrm>
            <a:off x="2034224" y="110717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42" name="Google Shape;6242;p63"/>
          <p:cNvSpPr/>
          <p:nvPr/>
        </p:nvSpPr>
        <p:spPr>
          <a:xfrm>
            <a:off x="1326538" y="1408500"/>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43" name="Google Shape;6243;p63"/>
          <p:cNvSpPr/>
          <p:nvPr/>
        </p:nvSpPr>
        <p:spPr>
          <a:xfrm>
            <a:off x="1376755" y="208397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44" name="Google Shape;6244;p63"/>
          <p:cNvSpPr/>
          <p:nvPr/>
        </p:nvSpPr>
        <p:spPr>
          <a:xfrm>
            <a:off x="2104093" y="1782651"/>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45" name="Google Shape;6245;p63"/>
          <p:cNvSpPr/>
          <p:nvPr/>
        </p:nvSpPr>
        <p:spPr>
          <a:xfrm rot="5400000">
            <a:off x="2196899" y="2580546"/>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46" name="Google Shape;6246;p63"/>
          <p:cNvSpPr/>
          <p:nvPr/>
        </p:nvSpPr>
        <p:spPr>
          <a:xfrm>
            <a:off x="2411575" y="270308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47" name="Google Shape;6247;p63"/>
          <p:cNvSpPr/>
          <p:nvPr/>
        </p:nvSpPr>
        <p:spPr>
          <a:xfrm>
            <a:off x="2289146" y="302272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48" name="Google Shape;6248;p63"/>
          <p:cNvSpPr/>
          <p:nvPr/>
        </p:nvSpPr>
        <p:spPr>
          <a:xfrm>
            <a:off x="2530518" y="302272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49" name="Google Shape;6249;p63"/>
          <p:cNvSpPr/>
          <p:nvPr/>
        </p:nvSpPr>
        <p:spPr>
          <a:xfrm>
            <a:off x="2649481" y="3589013"/>
            <a:ext cx="993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50" name="Google Shape;6250;p63"/>
          <p:cNvSpPr/>
          <p:nvPr/>
        </p:nvSpPr>
        <p:spPr>
          <a:xfrm rot="5400000">
            <a:off x="2649440" y="346562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51" name="Google Shape;6251;p63"/>
          <p:cNvSpPr/>
          <p:nvPr/>
        </p:nvSpPr>
        <p:spPr>
          <a:xfrm>
            <a:off x="2903726" y="3589013"/>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52" name="Google Shape;6252;p63"/>
          <p:cNvSpPr/>
          <p:nvPr/>
        </p:nvSpPr>
        <p:spPr>
          <a:xfrm>
            <a:off x="2776603" y="373933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53" name="Google Shape;6253;p63"/>
          <p:cNvSpPr/>
          <p:nvPr/>
        </p:nvSpPr>
        <p:spPr>
          <a:xfrm>
            <a:off x="3088316" y="373933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54" name="Google Shape;6254;p63"/>
          <p:cNvSpPr/>
          <p:nvPr/>
        </p:nvSpPr>
        <p:spPr>
          <a:xfrm>
            <a:off x="2219898" y="110717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55" name="Google Shape;6255;p63"/>
          <p:cNvSpPr/>
          <p:nvPr/>
        </p:nvSpPr>
        <p:spPr>
          <a:xfrm>
            <a:off x="2212653" y="2703089"/>
            <a:ext cx="534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56" name="Google Shape;6256;p63"/>
          <p:cNvSpPr/>
          <p:nvPr/>
        </p:nvSpPr>
        <p:spPr>
          <a:xfrm>
            <a:off x="2649481" y="270308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57" name="Google Shape;6257;p63"/>
          <p:cNvSpPr/>
          <p:nvPr/>
        </p:nvSpPr>
        <p:spPr>
          <a:xfrm>
            <a:off x="3215428" y="358901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58" name="Google Shape;6258;p63"/>
          <p:cNvSpPr/>
          <p:nvPr/>
        </p:nvSpPr>
        <p:spPr>
          <a:xfrm rot="5400000">
            <a:off x="3244124" y="3999765"/>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59" name="Google Shape;6259;p63"/>
          <p:cNvSpPr/>
          <p:nvPr/>
        </p:nvSpPr>
        <p:spPr>
          <a:xfrm>
            <a:off x="3215423" y="4110001"/>
            <a:ext cx="1569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60" name="Google Shape;6260;p63"/>
          <p:cNvSpPr/>
          <p:nvPr/>
        </p:nvSpPr>
        <p:spPr>
          <a:xfrm>
            <a:off x="3509127" y="411000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61" name="Google Shape;6261;p63"/>
          <p:cNvSpPr/>
          <p:nvPr/>
        </p:nvSpPr>
        <p:spPr>
          <a:xfrm>
            <a:off x="3391018" y="420392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62" name="Google Shape;6262;p63"/>
          <p:cNvSpPr/>
          <p:nvPr/>
        </p:nvSpPr>
        <p:spPr>
          <a:xfrm>
            <a:off x="3859581" y="411000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63" name="Google Shape;6263;p63"/>
          <p:cNvSpPr/>
          <p:nvPr/>
        </p:nvSpPr>
        <p:spPr>
          <a:xfrm>
            <a:off x="3741473" y="420392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64" name="Google Shape;6264;p63"/>
          <p:cNvSpPr/>
          <p:nvPr/>
        </p:nvSpPr>
        <p:spPr>
          <a:xfrm>
            <a:off x="3859591" y="4507142"/>
            <a:ext cx="2136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65" name="Google Shape;6265;p63"/>
          <p:cNvSpPr/>
          <p:nvPr/>
        </p:nvSpPr>
        <p:spPr>
          <a:xfrm rot="5400000">
            <a:off x="3916672" y="4403361"/>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66" name="Google Shape;6266;p63"/>
          <p:cNvSpPr/>
          <p:nvPr/>
        </p:nvSpPr>
        <p:spPr>
          <a:xfrm>
            <a:off x="4231701" y="450714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67" name="Google Shape;6267;p63"/>
          <p:cNvSpPr/>
          <p:nvPr/>
        </p:nvSpPr>
        <p:spPr>
          <a:xfrm>
            <a:off x="4102760" y="452205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68" name="Google Shape;6268;p63"/>
          <p:cNvSpPr/>
          <p:nvPr/>
        </p:nvSpPr>
        <p:spPr>
          <a:xfrm>
            <a:off x="4700497" y="4507143"/>
            <a:ext cx="310200" cy="993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69" name="Google Shape;6269;p63"/>
          <p:cNvSpPr/>
          <p:nvPr/>
        </p:nvSpPr>
        <p:spPr>
          <a:xfrm>
            <a:off x="4571556" y="452205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70" name="Google Shape;6270;p63"/>
          <p:cNvSpPr/>
          <p:nvPr/>
        </p:nvSpPr>
        <p:spPr>
          <a:xfrm>
            <a:off x="4487859" y="4109981"/>
            <a:ext cx="213600" cy="2574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71" name="Google Shape;6271;p63"/>
          <p:cNvSpPr/>
          <p:nvPr/>
        </p:nvSpPr>
        <p:spPr>
          <a:xfrm>
            <a:off x="4704240" y="4109975"/>
            <a:ext cx="3048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72" name="Google Shape;6272;p63"/>
          <p:cNvSpPr/>
          <p:nvPr/>
        </p:nvSpPr>
        <p:spPr>
          <a:xfrm>
            <a:off x="5185793" y="410998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73" name="Google Shape;6273;p63"/>
          <p:cNvSpPr/>
          <p:nvPr/>
        </p:nvSpPr>
        <p:spPr>
          <a:xfrm>
            <a:off x="5047318" y="4203875"/>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74" name="Google Shape;6274;p63"/>
          <p:cNvSpPr/>
          <p:nvPr/>
        </p:nvSpPr>
        <p:spPr>
          <a:xfrm>
            <a:off x="5539224" y="4109981"/>
            <a:ext cx="213600" cy="2574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75" name="Google Shape;6275;p63"/>
          <p:cNvSpPr/>
          <p:nvPr/>
        </p:nvSpPr>
        <p:spPr>
          <a:xfrm>
            <a:off x="5419619" y="4203900"/>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76" name="Google Shape;6276;p63"/>
          <p:cNvSpPr/>
          <p:nvPr/>
        </p:nvSpPr>
        <p:spPr>
          <a:xfrm rot="5400000" flipH="1">
            <a:off x="4754832" y="4405697"/>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77" name="Google Shape;6277;p63"/>
          <p:cNvSpPr/>
          <p:nvPr/>
        </p:nvSpPr>
        <p:spPr>
          <a:xfrm>
            <a:off x="5539234" y="3589013"/>
            <a:ext cx="2136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78" name="Google Shape;6278;p63"/>
          <p:cNvSpPr/>
          <p:nvPr/>
        </p:nvSpPr>
        <p:spPr>
          <a:xfrm>
            <a:off x="5377901" y="3589013"/>
            <a:ext cx="156900" cy="3702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79" name="Google Shape;6279;p63"/>
          <p:cNvSpPr/>
          <p:nvPr/>
        </p:nvSpPr>
        <p:spPr>
          <a:xfrm rot="5400000" flipH="1">
            <a:off x="5596315" y="3999784"/>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80" name="Google Shape;6280;p63"/>
          <p:cNvSpPr/>
          <p:nvPr/>
        </p:nvSpPr>
        <p:spPr>
          <a:xfrm>
            <a:off x="5915326" y="3589025"/>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81" name="Google Shape;6281;p63"/>
          <p:cNvSpPr/>
          <p:nvPr/>
        </p:nvSpPr>
        <p:spPr>
          <a:xfrm>
            <a:off x="5776320" y="3739332"/>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82" name="Google Shape;6282;p63"/>
          <p:cNvSpPr/>
          <p:nvPr/>
        </p:nvSpPr>
        <p:spPr>
          <a:xfrm rot="5400000" flipH="1">
            <a:off x="6304004" y="346566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83" name="Google Shape;6283;p63"/>
          <p:cNvSpPr/>
          <p:nvPr/>
        </p:nvSpPr>
        <p:spPr>
          <a:xfrm>
            <a:off x="6270339" y="2703100"/>
            <a:ext cx="1569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84" name="Google Shape;6284;p63"/>
          <p:cNvSpPr/>
          <p:nvPr/>
        </p:nvSpPr>
        <p:spPr>
          <a:xfrm>
            <a:off x="6275222" y="3588950"/>
            <a:ext cx="156900" cy="3702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85" name="Google Shape;6285;p63"/>
          <p:cNvSpPr/>
          <p:nvPr/>
        </p:nvSpPr>
        <p:spPr>
          <a:xfrm>
            <a:off x="6120015" y="3724707"/>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86" name="Google Shape;6286;p63"/>
          <p:cNvSpPr/>
          <p:nvPr/>
        </p:nvSpPr>
        <p:spPr>
          <a:xfrm>
            <a:off x="6163859" y="2703089"/>
            <a:ext cx="99300" cy="7089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87" name="Google Shape;6287;p63"/>
          <p:cNvSpPr/>
          <p:nvPr/>
        </p:nvSpPr>
        <p:spPr>
          <a:xfrm>
            <a:off x="6625205" y="270308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88" name="Google Shape;6288;p63"/>
          <p:cNvSpPr/>
          <p:nvPr/>
        </p:nvSpPr>
        <p:spPr>
          <a:xfrm>
            <a:off x="6491123" y="302272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89" name="Google Shape;6289;p63"/>
          <p:cNvSpPr/>
          <p:nvPr/>
        </p:nvSpPr>
        <p:spPr>
          <a:xfrm>
            <a:off x="6893375" y="2703089"/>
            <a:ext cx="99300" cy="7089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90" name="Google Shape;6290;p63"/>
          <p:cNvSpPr/>
          <p:nvPr/>
        </p:nvSpPr>
        <p:spPr>
          <a:xfrm>
            <a:off x="6759293" y="3022728"/>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91" name="Google Shape;6291;p63"/>
          <p:cNvSpPr/>
          <p:nvPr/>
        </p:nvSpPr>
        <p:spPr>
          <a:xfrm rot="5400000" flipH="1">
            <a:off x="6893352" y="2580598"/>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92" name="Google Shape;6292;p63"/>
          <p:cNvSpPr/>
          <p:nvPr/>
        </p:nvSpPr>
        <p:spPr>
          <a:xfrm>
            <a:off x="6893375" y="1107175"/>
            <a:ext cx="993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93" name="Google Shape;6293;p63"/>
          <p:cNvSpPr/>
          <p:nvPr/>
        </p:nvSpPr>
        <p:spPr>
          <a:xfrm>
            <a:off x="6834183" y="1107175"/>
            <a:ext cx="53400" cy="14205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94" name="Google Shape;6294;p63"/>
          <p:cNvSpPr/>
          <p:nvPr/>
        </p:nvSpPr>
        <p:spPr>
          <a:xfrm>
            <a:off x="7390141" y="110717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95" name="Google Shape;6295;p63"/>
          <p:cNvSpPr/>
          <p:nvPr/>
        </p:nvSpPr>
        <p:spPr>
          <a:xfrm>
            <a:off x="7253396" y="178247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96" name="Google Shape;6296;p63"/>
          <p:cNvSpPr/>
          <p:nvPr/>
        </p:nvSpPr>
        <p:spPr>
          <a:xfrm>
            <a:off x="7496344" y="1782651"/>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97" name="Google Shape;6297;p63"/>
          <p:cNvSpPr/>
          <p:nvPr/>
        </p:nvSpPr>
        <p:spPr>
          <a:xfrm>
            <a:off x="7648434" y="1107175"/>
            <a:ext cx="309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98" name="Google Shape;6298;p63"/>
          <p:cNvSpPr/>
          <p:nvPr/>
        </p:nvSpPr>
        <p:spPr>
          <a:xfrm>
            <a:off x="7162568" y="1107175"/>
            <a:ext cx="53400" cy="1420500"/>
          </a:xfrm>
          <a:prstGeom prst="rect">
            <a:avLst/>
          </a:prstGeom>
          <a:solidFill>
            <a:srgbClr val="6AA84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299" name="Google Shape;6299;p63"/>
          <p:cNvSpPr/>
          <p:nvPr/>
        </p:nvSpPr>
        <p:spPr>
          <a:xfrm>
            <a:off x="7027956" y="1782476"/>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300" name="Google Shape;6300;p63"/>
          <p:cNvCxnSpPr/>
          <p:nvPr/>
        </p:nvCxnSpPr>
        <p:spPr>
          <a:xfrm>
            <a:off x="2423475" y="1817270"/>
            <a:ext cx="4271700" cy="0"/>
          </a:xfrm>
          <a:prstGeom prst="straightConnector1">
            <a:avLst/>
          </a:prstGeom>
          <a:noFill/>
          <a:ln w="19050" cap="flat" cmpd="sng">
            <a:solidFill>
              <a:srgbClr val="980000"/>
            </a:solidFill>
            <a:prstDash val="solid"/>
            <a:round/>
            <a:headEnd type="none" w="med" len="med"/>
            <a:tailEnd type="triangle" w="med" len="med"/>
          </a:ln>
        </p:spPr>
      </p:cxnSp>
      <p:cxnSp>
        <p:nvCxnSpPr>
          <p:cNvPr id="6301" name="Google Shape;6301;p63"/>
          <p:cNvCxnSpPr/>
          <p:nvPr/>
        </p:nvCxnSpPr>
        <p:spPr>
          <a:xfrm rot="10800000" flipH="1">
            <a:off x="2879225" y="3042413"/>
            <a:ext cx="3154200" cy="26700"/>
          </a:xfrm>
          <a:prstGeom prst="straightConnector1">
            <a:avLst/>
          </a:prstGeom>
          <a:noFill/>
          <a:ln w="19050" cap="flat" cmpd="sng">
            <a:solidFill>
              <a:srgbClr val="980000"/>
            </a:solidFill>
            <a:prstDash val="solid"/>
            <a:round/>
            <a:headEnd type="none" w="med" len="med"/>
            <a:tailEnd type="triangle" w="med" len="med"/>
          </a:ln>
        </p:spPr>
      </p:cxnSp>
      <p:cxnSp>
        <p:nvCxnSpPr>
          <p:cNvPr id="6302" name="Google Shape;6302;p63"/>
          <p:cNvCxnSpPr/>
          <p:nvPr/>
        </p:nvCxnSpPr>
        <p:spPr>
          <a:xfrm>
            <a:off x="3459818" y="3756200"/>
            <a:ext cx="1830600" cy="6600"/>
          </a:xfrm>
          <a:prstGeom prst="straightConnector1">
            <a:avLst/>
          </a:prstGeom>
          <a:noFill/>
          <a:ln w="19050" cap="flat" cmpd="sng">
            <a:solidFill>
              <a:srgbClr val="980000"/>
            </a:solidFill>
            <a:prstDash val="solid"/>
            <a:round/>
            <a:headEnd type="none" w="med" len="med"/>
            <a:tailEnd type="triangle" w="med" len="med"/>
          </a:ln>
        </p:spPr>
      </p:cxnSp>
      <p:cxnSp>
        <p:nvCxnSpPr>
          <p:cNvPr id="6303" name="Google Shape;6303;p63"/>
          <p:cNvCxnSpPr/>
          <p:nvPr/>
        </p:nvCxnSpPr>
        <p:spPr>
          <a:xfrm rot="10800000" flipH="1">
            <a:off x="4128145" y="4237238"/>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04" name="Google Shape;6304;p63"/>
          <p:cNvSpPr txBox="1"/>
          <p:nvPr/>
        </p:nvSpPr>
        <p:spPr>
          <a:xfrm>
            <a:off x="1218992" y="1229983"/>
            <a:ext cx="213600" cy="210900"/>
          </a:xfrm>
          <a:prstGeom prst="rect">
            <a:avLst/>
          </a:prstGeom>
          <a:noFill/>
          <a:ln>
            <a:noFill/>
          </a:ln>
        </p:spPr>
        <p:txBody>
          <a:bodyPr spcFirstLastPara="1" wrap="square" lIns="91425" tIns="91425" rIns="91425" bIns="91425" anchor="ctr" anchorCtr="0">
            <a:noAutofit/>
          </a:bodyPr>
          <a:lstStyle/>
          <a:p>
            <a:pPr algn="ctr"/>
            <a:r>
              <a:rPr lang="en" sz="900">
                <a:solidFill>
                  <a:srgbClr val="434343"/>
                </a:solidFill>
                <a:latin typeface="Roboto"/>
                <a:ea typeface="Roboto"/>
                <a:cs typeface="Roboto"/>
                <a:sym typeface="Roboto"/>
              </a:rPr>
              <a:t>3</a:t>
            </a:r>
            <a:endParaRPr sz="900">
              <a:solidFill>
                <a:srgbClr val="434343"/>
              </a:solidFill>
              <a:latin typeface="Roboto"/>
              <a:ea typeface="Roboto"/>
              <a:cs typeface="Roboto"/>
              <a:sym typeface="Roboto"/>
            </a:endParaRPr>
          </a:p>
        </p:txBody>
      </p:sp>
      <p:sp>
        <p:nvSpPr>
          <p:cNvPr id="6305" name="Google Shape;6305;p63"/>
          <p:cNvSpPr txBox="1"/>
          <p:nvPr/>
        </p:nvSpPr>
        <p:spPr>
          <a:xfrm>
            <a:off x="3081625" y="3376728"/>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06" name="Google Shape;6306;p63"/>
          <p:cNvSpPr txBox="1"/>
          <p:nvPr/>
        </p:nvSpPr>
        <p:spPr>
          <a:xfrm>
            <a:off x="1304008" y="1238073"/>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7" name="Google Shape;6307;p63"/>
          <p:cNvSpPr txBox="1"/>
          <p:nvPr/>
        </p:nvSpPr>
        <p:spPr>
          <a:xfrm>
            <a:off x="2027108" y="936748"/>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08" name="Google Shape;6308;p63"/>
          <p:cNvSpPr txBox="1"/>
          <p:nvPr/>
        </p:nvSpPr>
        <p:spPr>
          <a:xfrm>
            <a:off x="2244025" y="2509898"/>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09" name="Google Shape;6309;p63"/>
          <p:cNvSpPr txBox="1"/>
          <p:nvPr/>
        </p:nvSpPr>
        <p:spPr>
          <a:xfrm>
            <a:off x="2486875" y="2520473"/>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10" name="Google Shape;6310;p63"/>
          <p:cNvSpPr txBox="1"/>
          <p:nvPr/>
        </p:nvSpPr>
        <p:spPr>
          <a:xfrm>
            <a:off x="2769925" y="3376623"/>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11" name="Google Shape;6311;p63"/>
          <p:cNvSpPr txBox="1"/>
          <p:nvPr/>
        </p:nvSpPr>
        <p:spPr>
          <a:xfrm>
            <a:off x="3403700" y="3931377"/>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2" name="Google Shape;6312;p63"/>
          <p:cNvSpPr txBox="1"/>
          <p:nvPr/>
        </p:nvSpPr>
        <p:spPr>
          <a:xfrm>
            <a:off x="3754050" y="3932110"/>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3" name="Google Shape;6313;p63"/>
          <p:cNvSpPr txBox="1"/>
          <p:nvPr/>
        </p:nvSpPr>
        <p:spPr>
          <a:xfrm>
            <a:off x="4184548" y="4566636"/>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4" name="Google Shape;6314;p63"/>
          <p:cNvSpPr txBox="1"/>
          <p:nvPr/>
        </p:nvSpPr>
        <p:spPr>
          <a:xfrm>
            <a:off x="4643325" y="4575460"/>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256</a:t>
            </a:r>
            <a:endParaRPr sz="1000">
              <a:solidFill>
                <a:srgbClr val="434343"/>
              </a:solidFill>
              <a:latin typeface="Roboto"/>
              <a:ea typeface="Roboto"/>
              <a:cs typeface="Roboto"/>
              <a:sym typeface="Roboto"/>
            </a:endParaRPr>
          </a:p>
        </p:txBody>
      </p:sp>
      <p:sp>
        <p:nvSpPr>
          <p:cNvPr id="6315" name="Google Shape;6315;p63"/>
          <p:cNvSpPr txBox="1"/>
          <p:nvPr/>
        </p:nvSpPr>
        <p:spPr>
          <a:xfrm>
            <a:off x="4348915" y="3929115"/>
            <a:ext cx="7791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128+256</a:t>
            </a:r>
            <a:endParaRPr sz="1000">
              <a:solidFill>
                <a:srgbClr val="434343"/>
              </a:solidFill>
              <a:latin typeface="Roboto"/>
              <a:ea typeface="Roboto"/>
              <a:cs typeface="Roboto"/>
              <a:sym typeface="Roboto"/>
            </a:endParaRPr>
          </a:p>
        </p:txBody>
      </p:sp>
      <p:sp>
        <p:nvSpPr>
          <p:cNvPr id="6316" name="Google Shape;6316;p63"/>
          <p:cNvSpPr txBox="1"/>
          <p:nvPr/>
        </p:nvSpPr>
        <p:spPr>
          <a:xfrm>
            <a:off x="5064138" y="3929130"/>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128</a:t>
            </a:r>
            <a:endParaRPr sz="1000">
              <a:solidFill>
                <a:srgbClr val="434343"/>
              </a:solidFill>
              <a:latin typeface="Roboto"/>
              <a:ea typeface="Roboto"/>
              <a:cs typeface="Roboto"/>
              <a:sym typeface="Roboto"/>
            </a:endParaRPr>
          </a:p>
        </p:txBody>
      </p:sp>
      <p:sp>
        <p:nvSpPr>
          <p:cNvPr id="6317" name="Google Shape;6317;p63"/>
          <p:cNvSpPr txBox="1"/>
          <p:nvPr/>
        </p:nvSpPr>
        <p:spPr>
          <a:xfrm>
            <a:off x="7453423" y="936760"/>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1</a:t>
            </a:r>
            <a:endParaRPr sz="1000">
              <a:solidFill>
                <a:srgbClr val="434343"/>
              </a:solidFill>
              <a:latin typeface="Roboto"/>
              <a:ea typeface="Roboto"/>
              <a:cs typeface="Roboto"/>
              <a:sym typeface="Roboto"/>
            </a:endParaRPr>
          </a:p>
        </p:txBody>
      </p:sp>
      <p:sp>
        <p:nvSpPr>
          <p:cNvPr id="6318" name="Google Shape;6318;p63"/>
          <p:cNvSpPr txBox="1"/>
          <p:nvPr/>
        </p:nvSpPr>
        <p:spPr>
          <a:xfrm>
            <a:off x="5234525" y="3405915"/>
            <a:ext cx="6168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64+128</a:t>
            </a:r>
            <a:endParaRPr sz="1000">
              <a:solidFill>
                <a:srgbClr val="434343"/>
              </a:solidFill>
              <a:latin typeface="Roboto"/>
              <a:ea typeface="Roboto"/>
              <a:cs typeface="Roboto"/>
              <a:sym typeface="Roboto"/>
            </a:endParaRPr>
          </a:p>
        </p:txBody>
      </p:sp>
      <p:sp>
        <p:nvSpPr>
          <p:cNvPr id="6319" name="Google Shape;6319;p63"/>
          <p:cNvSpPr txBox="1"/>
          <p:nvPr/>
        </p:nvSpPr>
        <p:spPr>
          <a:xfrm>
            <a:off x="5769393" y="3409018"/>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64</a:t>
            </a:r>
            <a:endParaRPr sz="1000">
              <a:solidFill>
                <a:srgbClr val="434343"/>
              </a:solidFill>
              <a:latin typeface="Roboto"/>
              <a:ea typeface="Roboto"/>
              <a:cs typeface="Roboto"/>
              <a:sym typeface="Roboto"/>
            </a:endParaRPr>
          </a:p>
        </p:txBody>
      </p:sp>
      <p:sp>
        <p:nvSpPr>
          <p:cNvPr id="6320" name="Google Shape;6320;p63"/>
          <p:cNvSpPr txBox="1"/>
          <p:nvPr/>
        </p:nvSpPr>
        <p:spPr>
          <a:xfrm>
            <a:off x="5997608" y="2523895"/>
            <a:ext cx="5616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32+64</a:t>
            </a:r>
            <a:endParaRPr sz="1000">
              <a:solidFill>
                <a:srgbClr val="434343"/>
              </a:solidFill>
              <a:latin typeface="Roboto"/>
              <a:ea typeface="Roboto"/>
              <a:cs typeface="Roboto"/>
              <a:sym typeface="Roboto"/>
            </a:endParaRPr>
          </a:p>
        </p:txBody>
      </p:sp>
      <p:sp>
        <p:nvSpPr>
          <p:cNvPr id="6321" name="Google Shape;6321;p63"/>
          <p:cNvSpPr txBox="1"/>
          <p:nvPr/>
        </p:nvSpPr>
        <p:spPr>
          <a:xfrm>
            <a:off x="6394051" y="2520505"/>
            <a:ext cx="5616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32</a:t>
            </a:r>
            <a:endParaRPr sz="1000">
              <a:solidFill>
                <a:srgbClr val="434343"/>
              </a:solidFill>
              <a:latin typeface="Roboto"/>
              <a:ea typeface="Roboto"/>
              <a:cs typeface="Roboto"/>
              <a:sym typeface="Roboto"/>
            </a:endParaRPr>
          </a:p>
        </p:txBody>
      </p:sp>
      <p:sp>
        <p:nvSpPr>
          <p:cNvPr id="6322" name="Google Shape;6322;p63"/>
          <p:cNvSpPr txBox="1"/>
          <p:nvPr/>
        </p:nvSpPr>
        <p:spPr>
          <a:xfrm>
            <a:off x="6610408" y="928652"/>
            <a:ext cx="5616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16+32</a:t>
            </a:r>
            <a:endParaRPr sz="1000">
              <a:solidFill>
                <a:srgbClr val="434343"/>
              </a:solidFill>
              <a:latin typeface="Roboto"/>
              <a:ea typeface="Roboto"/>
              <a:cs typeface="Roboto"/>
              <a:sym typeface="Roboto"/>
            </a:endParaRPr>
          </a:p>
        </p:txBody>
      </p:sp>
      <p:sp>
        <p:nvSpPr>
          <p:cNvPr id="6323" name="Google Shape;6323;p63"/>
          <p:cNvSpPr txBox="1"/>
          <p:nvPr/>
        </p:nvSpPr>
        <p:spPr>
          <a:xfrm>
            <a:off x="6970445" y="928663"/>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4" name="Google Shape;6324;p63"/>
          <p:cNvSpPr txBox="1"/>
          <p:nvPr/>
        </p:nvSpPr>
        <p:spPr>
          <a:xfrm>
            <a:off x="7204675" y="936745"/>
            <a:ext cx="424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16</a:t>
            </a:r>
            <a:endParaRPr sz="1000">
              <a:solidFill>
                <a:srgbClr val="434343"/>
              </a:solidFill>
              <a:latin typeface="Roboto"/>
              <a:ea typeface="Roboto"/>
              <a:cs typeface="Roboto"/>
              <a:sym typeface="Roboto"/>
            </a:endParaRPr>
          </a:p>
        </p:txBody>
      </p:sp>
      <p:sp>
        <p:nvSpPr>
          <p:cNvPr id="6325" name="Google Shape;6325;p63"/>
          <p:cNvSpPr/>
          <p:nvPr/>
        </p:nvSpPr>
        <p:spPr>
          <a:xfrm>
            <a:off x="2792513" y="1142563"/>
            <a:ext cx="3477000" cy="6159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26" name="Google Shape;6326;p63"/>
          <p:cNvSpPr/>
          <p:nvPr/>
        </p:nvSpPr>
        <p:spPr>
          <a:xfrm>
            <a:off x="2870130" y="1210189"/>
            <a:ext cx="99300" cy="69600"/>
          </a:xfrm>
          <a:prstGeom prst="chevron">
            <a:avLst>
              <a:gd name="adj" fmla="val 50000"/>
            </a:avLst>
          </a:prstGeom>
          <a:solidFill>
            <a:srgbClr val="DE541E"/>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27" name="Google Shape;6327;p63"/>
          <p:cNvSpPr/>
          <p:nvPr/>
        </p:nvSpPr>
        <p:spPr>
          <a:xfrm rot="5400000">
            <a:off x="2870149" y="1398459"/>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328" name="Google Shape;6328;p63"/>
          <p:cNvCxnSpPr/>
          <p:nvPr/>
        </p:nvCxnSpPr>
        <p:spPr>
          <a:xfrm rot="10800000" flipH="1">
            <a:off x="4051317" y="1449000"/>
            <a:ext cx="304800" cy="3000"/>
          </a:xfrm>
          <a:prstGeom prst="straightConnector1">
            <a:avLst/>
          </a:prstGeom>
          <a:noFill/>
          <a:ln w="19050" cap="flat" cmpd="sng">
            <a:solidFill>
              <a:srgbClr val="980000"/>
            </a:solidFill>
            <a:prstDash val="solid"/>
            <a:round/>
            <a:headEnd type="none" w="med" len="med"/>
            <a:tailEnd type="triangle" w="med" len="med"/>
          </a:ln>
        </p:spPr>
      </p:cxnSp>
      <p:sp>
        <p:nvSpPr>
          <p:cNvPr id="6329" name="Google Shape;6329;p63"/>
          <p:cNvSpPr/>
          <p:nvPr/>
        </p:nvSpPr>
        <p:spPr>
          <a:xfrm>
            <a:off x="4264413" y="1589939"/>
            <a:ext cx="99300" cy="124800"/>
          </a:xfrm>
          <a:prstGeom prst="rect">
            <a:avLst/>
          </a:prstGeom>
          <a:solidFill>
            <a:srgbClr val="FF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30" name="Google Shape;6330;p63"/>
          <p:cNvSpPr/>
          <p:nvPr/>
        </p:nvSpPr>
        <p:spPr>
          <a:xfrm>
            <a:off x="4243219" y="1210189"/>
            <a:ext cx="99300" cy="69600"/>
          </a:xfrm>
          <a:prstGeom prst="chevron">
            <a:avLst>
              <a:gd name="adj" fmla="val 50000"/>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31" name="Google Shape;6331;p63"/>
          <p:cNvSpPr/>
          <p:nvPr/>
        </p:nvSpPr>
        <p:spPr>
          <a:xfrm rot="5400000" flipH="1">
            <a:off x="2870129" y="1601593"/>
            <a:ext cx="99300" cy="69600"/>
          </a:xfrm>
          <a:prstGeom prst="chevron">
            <a:avLst>
              <a:gd name="adj" fmla="val 50000"/>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32" name="Google Shape;6332;p63"/>
          <p:cNvSpPr/>
          <p:nvPr/>
        </p:nvSpPr>
        <p:spPr>
          <a:xfrm>
            <a:off x="2118959" y="244029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33" name="Google Shape;6333;p63"/>
          <p:cNvSpPr/>
          <p:nvPr/>
        </p:nvSpPr>
        <p:spPr>
          <a:xfrm>
            <a:off x="2545384" y="333632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34" name="Google Shape;6334;p63"/>
          <p:cNvSpPr/>
          <p:nvPr/>
        </p:nvSpPr>
        <p:spPr>
          <a:xfrm>
            <a:off x="3103234" y="386249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35" name="Google Shape;6335;p63"/>
          <p:cNvSpPr/>
          <p:nvPr/>
        </p:nvSpPr>
        <p:spPr>
          <a:xfrm>
            <a:off x="4586409" y="4637273"/>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36" name="Google Shape;6336;p63"/>
          <p:cNvSpPr/>
          <p:nvPr/>
        </p:nvSpPr>
        <p:spPr>
          <a:xfrm>
            <a:off x="6774134" y="3336323"/>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37" name="Google Shape;6337;p63"/>
          <p:cNvSpPr/>
          <p:nvPr/>
        </p:nvSpPr>
        <p:spPr>
          <a:xfrm>
            <a:off x="7511184" y="2440298"/>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38" name="Google Shape;6338;p63"/>
          <p:cNvSpPr/>
          <p:nvPr/>
        </p:nvSpPr>
        <p:spPr>
          <a:xfrm>
            <a:off x="6138921" y="3862498"/>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39" name="Google Shape;6339;p63"/>
          <p:cNvSpPr/>
          <p:nvPr/>
        </p:nvSpPr>
        <p:spPr>
          <a:xfrm>
            <a:off x="5421171" y="429427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40" name="Google Shape;6340;p63"/>
          <p:cNvSpPr/>
          <p:nvPr/>
        </p:nvSpPr>
        <p:spPr>
          <a:xfrm>
            <a:off x="3743034" y="4294273"/>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41" name="Google Shape;6341;p63"/>
          <p:cNvSpPr/>
          <p:nvPr/>
        </p:nvSpPr>
        <p:spPr>
          <a:xfrm>
            <a:off x="5328634" y="1229986"/>
            <a:ext cx="69600" cy="69600"/>
          </a:xfrm>
          <a:prstGeom prst="rect">
            <a:avLst/>
          </a:prstGeom>
          <a:solidFill>
            <a:srgbClr val="99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42" name="Google Shape;6342;p63"/>
          <p:cNvSpPr/>
          <p:nvPr/>
        </p:nvSpPr>
        <p:spPr>
          <a:xfrm>
            <a:off x="5328634" y="1415711"/>
            <a:ext cx="69600" cy="69600"/>
          </a:xfrm>
          <a:prstGeom prst="rect">
            <a:avLst/>
          </a:prstGeom>
          <a:solidFill>
            <a:srgbClr val="3D85C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43" name="Google Shape;6343;p63"/>
          <p:cNvSpPr/>
          <p:nvPr/>
        </p:nvSpPr>
        <p:spPr>
          <a:xfrm>
            <a:off x="5328634" y="1601598"/>
            <a:ext cx="69600" cy="69600"/>
          </a:xfrm>
          <a:prstGeom prst="rect">
            <a:avLst/>
          </a:prstGeom>
          <a:solidFill>
            <a:srgbClr val="00FF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44" name="Google Shape;6344;p63"/>
          <p:cNvSpPr txBox="1"/>
          <p:nvPr/>
        </p:nvSpPr>
        <p:spPr>
          <a:xfrm>
            <a:off x="2819238" y="1139550"/>
            <a:ext cx="1261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Convolution 3x3</a:t>
            </a:r>
            <a:endParaRPr sz="1000">
              <a:solidFill>
                <a:srgbClr val="434343"/>
              </a:solidFill>
              <a:latin typeface="Roboto"/>
              <a:ea typeface="Roboto"/>
              <a:cs typeface="Roboto"/>
              <a:sym typeface="Roboto"/>
            </a:endParaRPr>
          </a:p>
        </p:txBody>
      </p:sp>
      <p:sp>
        <p:nvSpPr>
          <p:cNvPr id="6345" name="Google Shape;6345;p63"/>
          <p:cNvSpPr txBox="1"/>
          <p:nvPr/>
        </p:nvSpPr>
        <p:spPr>
          <a:xfrm>
            <a:off x="2819238" y="1326125"/>
            <a:ext cx="1261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Max Pooling 2x2</a:t>
            </a:r>
            <a:endParaRPr sz="1000">
              <a:solidFill>
                <a:srgbClr val="434343"/>
              </a:solidFill>
              <a:latin typeface="Roboto"/>
              <a:ea typeface="Roboto"/>
              <a:cs typeface="Roboto"/>
              <a:sym typeface="Roboto"/>
            </a:endParaRPr>
          </a:p>
        </p:txBody>
      </p:sp>
      <p:sp>
        <p:nvSpPr>
          <p:cNvPr id="6346" name="Google Shape;6346;p63"/>
          <p:cNvSpPr txBox="1"/>
          <p:nvPr/>
        </p:nvSpPr>
        <p:spPr>
          <a:xfrm>
            <a:off x="4212985" y="1139550"/>
            <a:ext cx="1261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Convolution 1x1</a:t>
            </a:r>
            <a:endParaRPr sz="1000">
              <a:solidFill>
                <a:srgbClr val="434343"/>
              </a:solidFill>
              <a:latin typeface="Roboto"/>
              <a:ea typeface="Roboto"/>
              <a:cs typeface="Roboto"/>
              <a:sym typeface="Roboto"/>
            </a:endParaRPr>
          </a:p>
        </p:txBody>
      </p:sp>
      <p:sp>
        <p:nvSpPr>
          <p:cNvPr id="6347" name="Google Shape;6347;p63"/>
          <p:cNvSpPr txBox="1"/>
          <p:nvPr/>
        </p:nvSpPr>
        <p:spPr>
          <a:xfrm>
            <a:off x="4218439" y="1345075"/>
            <a:ext cx="1261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Skip connection</a:t>
            </a:r>
            <a:endParaRPr sz="1000">
              <a:solidFill>
                <a:srgbClr val="434343"/>
              </a:solidFill>
              <a:latin typeface="Roboto"/>
              <a:ea typeface="Roboto"/>
              <a:cs typeface="Roboto"/>
              <a:sym typeface="Roboto"/>
            </a:endParaRPr>
          </a:p>
        </p:txBody>
      </p:sp>
      <p:sp>
        <p:nvSpPr>
          <p:cNvPr id="6348" name="Google Shape;6348;p63"/>
          <p:cNvSpPr txBox="1"/>
          <p:nvPr/>
        </p:nvSpPr>
        <p:spPr>
          <a:xfrm>
            <a:off x="2819238" y="1546900"/>
            <a:ext cx="1261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Up Sampling 2x2</a:t>
            </a:r>
            <a:endParaRPr sz="1000">
              <a:solidFill>
                <a:srgbClr val="434343"/>
              </a:solidFill>
              <a:latin typeface="Roboto"/>
              <a:ea typeface="Roboto"/>
              <a:cs typeface="Roboto"/>
              <a:sym typeface="Roboto"/>
            </a:endParaRPr>
          </a:p>
        </p:txBody>
      </p:sp>
      <p:sp>
        <p:nvSpPr>
          <p:cNvPr id="6349" name="Google Shape;6349;p63"/>
          <p:cNvSpPr txBox="1"/>
          <p:nvPr/>
        </p:nvSpPr>
        <p:spPr>
          <a:xfrm>
            <a:off x="4141869" y="1544287"/>
            <a:ext cx="12615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Block copied</a:t>
            </a:r>
            <a:endParaRPr sz="1000">
              <a:solidFill>
                <a:srgbClr val="434343"/>
              </a:solidFill>
              <a:latin typeface="Roboto"/>
              <a:ea typeface="Roboto"/>
              <a:cs typeface="Roboto"/>
              <a:sym typeface="Roboto"/>
            </a:endParaRPr>
          </a:p>
        </p:txBody>
      </p:sp>
      <p:sp>
        <p:nvSpPr>
          <p:cNvPr id="6350" name="Google Shape;6350;p63"/>
          <p:cNvSpPr txBox="1"/>
          <p:nvPr/>
        </p:nvSpPr>
        <p:spPr>
          <a:xfrm>
            <a:off x="5392856" y="1159200"/>
            <a:ext cx="8490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Dropout 0.1</a:t>
            </a:r>
            <a:endParaRPr sz="1000">
              <a:solidFill>
                <a:srgbClr val="434343"/>
              </a:solidFill>
              <a:latin typeface="Roboto"/>
              <a:ea typeface="Roboto"/>
              <a:cs typeface="Roboto"/>
              <a:sym typeface="Roboto"/>
            </a:endParaRPr>
          </a:p>
        </p:txBody>
      </p:sp>
      <p:sp>
        <p:nvSpPr>
          <p:cNvPr id="6351" name="Google Shape;6351;p63"/>
          <p:cNvSpPr txBox="1"/>
          <p:nvPr/>
        </p:nvSpPr>
        <p:spPr>
          <a:xfrm>
            <a:off x="5395228" y="1345162"/>
            <a:ext cx="8490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Dropout 0.2</a:t>
            </a:r>
            <a:endParaRPr sz="1000">
              <a:solidFill>
                <a:srgbClr val="434343"/>
              </a:solidFill>
              <a:latin typeface="Roboto"/>
              <a:ea typeface="Roboto"/>
              <a:cs typeface="Roboto"/>
              <a:sym typeface="Roboto"/>
            </a:endParaRPr>
          </a:p>
        </p:txBody>
      </p:sp>
      <p:sp>
        <p:nvSpPr>
          <p:cNvPr id="6352" name="Google Shape;6352;p63"/>
          <p:cNvSpPr txBox="1"/>
          <p:nvPr/>
        </p:nvSpPr>
        <p:spPr>
          <a:xfrm>
            <a:off x="5395252" y="1530945"/>
            <a:ext cx="849000" cy="210900"/>
          </a:xfrm>
          <a:prstGeom prst="rect">
            <a:avLst/>
          </a:prstGeom>
          <a:noFill/>
          <a:ln>
            <a:noFill/>
          </a:ln>
        </p:spPr>
        <p:txBody>
          <a:bodyPr spcFirstLastPara="1" wrap="square" lIns="91425" tIns="91425" rIns="91425" bIns="91425" anchor="ctr" anchorCtr="0">
            <a:noAutofit/>
          </a:bodyPr>
          <a:lstStyle/>
          <a:p>
            <a:pPr algn="ctr"/>
            <a:r>
              <a:rPr lang="en" sz="1000">
                <a:solidFill>
                  <a:srgbClr val="434343"/>
                </a:solidFill>
                <a:latin typeface="Roboto"/>
                <a:ea typeface="Roboto"/>
                <a:cs typeface="Roboto"/>
                <a:sym typeface="Roboto"/>
              </a:rPr>
              <a:t>Dropout 0.3</a:t>
            </a:r>
            <a:endParaRPr sz="1000">
              <a:solidFill>
                <a:srgbClr val="434343"/>
              </a:solidFill>
              <a:latin typeface="Roboto"/>
              <a:ea typeface="Roboto"/>
              <a:cs typeface="Roboto"/>
              <a:sym typeface="Roboto"/>
            </a:endParaRPr>
          </a:p>
        </p:txBody>
      </p:sp>
      <p:sp>
        <p:nvSpPr>
          <p:cNvPr id="6353" name="Google Shape;6353;p63"/>
          <p:cNvSpPr/>
          <p:nvPr/>
        </p:nvSpPr>
        <p:spPr>
          <a:xfrm>
            <a:off x="185513" y="162325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54" name="Google Shape;6354;p63"/>
          <p:cNvSpPr/>
          <p:nvPr/>
        </p:nvSpPr>
        <p:spPr>
          <a:xfrm>
            <a:off x="261713" y="169945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55" name="Google Shape;6355;p63"/>
          <p:cNvSpPr/>
          <p:nvPr/>
        </p:nvSpPr>
        <p:spPr>
          <a:xfrm>
            <a:off x="337913" y="177565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56" name="Google Shape;6356;p63"/>
          <p:cNvSpPr/>
          <p:nvPr/>
        </p:nvSpPr>
        <p:spPr>
          <a:xfrm>
            <a:off x="414113" y="1851850"/>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57" name="Google Shape;6357;p63"/>
          <p:cNvSpPr/>
          <p:nvPr/>
        </p:nvSpPr>
        <p:spPr>
          <a:xfrm>
            <a:off x="7796288" y="128382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58" name="Google Shape;6358;p63"/>
          <p:cNvSpPr/>
          <p:nvPr/>
        </p:nvSpPr>
        <p:spPr>
          <a:xfrm>
            <a:off x="7872488" y="136002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59" name="Google Shape;6359;p63"/>
          <p:cNvSpPr/>
          <p:nvPr/>
        </p:nvSpPr>
        <p:spPr>
          <a:xfrm>
            <a:off x="7948688" y="143622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60" name="Google Shape;6360;p63"/>
          <p:cNvSpPr/>
          <p:nvPr/>
        </p:nvSpPr>
        <p:spPr>
          <a:xfrm>
            <a:off x="8024888" y="1512425"/>
            <a:ext cx="780300" cy="780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6364"/>
        <p:cNvGrpSpPr/>
        <p:nvPr/>
      </p:nvGrpSpPr>
      <p:grpSpPr>
        <a:xfrm>
          <a:off x="0" y="0"/>
          <a:ext cx="0" cy="0"/>
          <a:chOff x="0" y="0"/>
          <a:chExt cx="0" cy="0"/>
        </a:xfrm>
      </p:grpSpPr>
      <p:sp>
        <p:nvSpPr>
          <p:cNvPr id="6365" name="Google Shape;6365;p64"/>
          <p:cNvSpPr/>
          <p:nvPr/>
        </p:nvSpPr>
        <p:spPr>
          <a:xfrm rot="5400000">
            <a:off x="3092875" y="3932300"/>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Conv3-32</a:t>
            </a:r>
            <a:endParaRPr sz="1200"/>
          </a:p>
        </p:txBody>
      </p:sp>
      <p:sp>
        <p:nvSpPr>
          <p:cNvPr id="6366" name="Google Shape;6366;p64"/>
          <p:cNvSpPr/>
          <p:nvPr/>
        </p:nvSpPr>
        <p:spPr>
          <a:xfrm rot="5400000">
            <a:off x="3788850" y="39354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Conv3-32</a:t>
            </a:r>
            <a:endParaRPr sz="1200"/>
          </a:p>
        </p:txBody>
      </p:sp>
      <p:sp>
        <p:nvSpPr>
          <p:cNvPr id="6367" name="Google Shape;6367;p64"/>
          <p:cNvSpPr/>
          <p:nvPr/>
        </p:nvSpPr>
        <p:spPr>
          <a:xfrm rot="5400000">
            <a:off x="3439300" y="3935449"/>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buSzPts val="1100"/>
            </a:pPr>
            <a:r>
              <a:rPr lang="en" sz="1200">
                <a:solidFill>
                  <a:schemeClr val="dk1"/>
                </a:solidFill>
              </a:rPr>
              <a:t>Conv3-32</a:t>
            </a:r>
            <a:endParaRPr sz="1200"/>
          </a:p>
        </p:txBody>
      </p:sp>
      <p:sp>
        <p:nvSpPr>
          <p:cNvPr id="6368" name="Google Shape;6368;p64"/>
          <p:cNvSpPr/>
          <p:nvPr/>
        </p:nvSpPr>
        <p:spPr>
          <a:xfrm rot="5400000">
            <a:off x="4485025" y="393844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buSzPts val="1100"/>
            </a:pPr>
            <a:r>
              <a:rPr lang="en" sz="1200">
                <a:solidFill>
                  <a:schemeClr val="dk1"/>
                </a:solidFill>
              </a:rPr>
              <a:t>Max-Pool</a:t>
            </a:r>
            <a:endParaRPr sz="1200"/>
          </a:p>
        </p:txBody>
      </p:sp>
      <p:sp>
        <p:nvSpPr>
          <p:cNvPr id="6369" name="Google Shape;6369;p64"/>
          <p:cNvSpPr/>
          <p:nvPr/>
        </p:nvSpPr>
        <p:spPr>
          <a:xfrm rot="5400000">
            <a:off x="4135450" y="393844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buSzPts val="1100"/>
            </a:pPr>
            <a:r>
              <a:rPr lang="en" sz="1200">
                <a:solidFill>
                  <a:schemeClr val="dk1"/>
                </a:solidFill>
              </a:rPr>
              <a:t>Conv3-32</a:t>
            </a:r>
            <a:endParaRPr sz="1200"/>
          </a:p>
        </p:txBody>
      </p:sp>
      <p:sp>
        <p:nvSpPr>
          <p:cNvPr id="6370" name="Google Shape;6370;p64"/>
          <p:cNvSpPr/>
          <p:nvPr/>
        </p:nvSpPr>
        <p:spPr>
          <a:xfrm rot="5400000">
            <a:off x="5883325" y="393844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buSzPts val="1100"/>
            </a:pPr>
            <a:r>
              <a:rPr lang="en" sz="1200">
                <a:solidFill>
                  <a:schemeClr val="dk1"/>
                </a:solidFill>
              </a:rPr>
              <a:t>Conv3-128</a:t>
            </a:r>
            <a:endParaRPr sz="1200"/>
          </a:p>
        </p:txBody>
      </p:sp>
      <p:sp>
        <p:nvSpPr>
          <p:cNvPr id="6371" name="Google Shape;6371;p64"/>
          <p:cNvSpPr/>
          <p:nvPr/>
        </p:nvSpPr>
        <p:spPr>
          <a:xfrm rot="5400000">
            <a:off x="6232900" y="393844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buSzPts val="1100"/>
            </a:pPr>
            <a:r>
              <a:rPr lang="en" sz="1200">
                <a:solidFill>
                  <a:schemeClr val="dk1"/>
                </a:solidFill>
              </a:rPr>
              <a:t>Max-Pool</a:t>
            </a:r>
            <a:endParaRPr sz="1200"/>
          </a:p>
        </p:txBody>
      </p:sp>
      <p:sp>
        <p:nvSpPr>
          <p:cNvPr id="6372" name="Google Shape;6372;p64"/>
          <p:cNvSpPr/>
          <p:nvPr/>
        </p:nvSpPr>
        <p:spPr>
          <a:xfrm rot="5400000">
            <a:off x="4834600" y="3938449"/>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Conv3-64</a:t>
            </a:r>
            <a:endParaRPr sz="1200"/>
          </a:p>
        </p:txBody>
      </p:sp>
      <p:sp>
        <p:nvSpPr>
          <p:cNvPr id="6373" name="Google Shape;6373;p64"/>
          <p:cNvSpPr/>
          <p:nvPr/>
        </p:nvSpPr>
        <p:spPr>
          <a:xfrm rot="5400000">
            <a:off x="5184175" y="3938450"/>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Conv3-64</a:t>
            </a:r>
            <a:endParaRPr sz="1200"/>
          </a:p>
        </p:txBody>
      </p:sp>
      <p:sp>
        <p:nvSpPr>
          <p:cNvPr id="6374" name="Google Shape;6374;p64"/>
          <p:cNvSpPr/>
          <p:nvPr/>
        </p:nvSpPr>
        <p:spPr>
          <a:xfrm rot="5400000">
            <a:off x="5533750" y="3938449"/>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Max-Pool</a:t>
            </a:r>
            <a:endParaRPr sz="1200"/>
          </a:p>
        </p:txBody>
      </p:sp>
      <p:cxnSp>
        <p:nvCxnSpPr>
          <p:cNvPr id="6375" name="Google Shape;6375;p64"/>
          <p:cNvCxnSpPr>
            <a:stCxn id="6365" idx="0"/>
            <a:endCxn id="6367" idx="2"/>
          </p:cNvCxnSpPr>
          <p:nvPr/>
        </p:nvCxnSpPr>
        <p:spPr>
          <a:xfrm>
            <a:off x="3694675" y="4069850"/>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6" name="Google Shape;6376;p64"/>
          <p:cNvCxnSpPr>
            <a:stCxn id="6367" idx="0"/>
            <a:endCxn id="6367" idx="0"/>
          </p:cNvCxnSpPr>
          <p:nvPr/>
        </p:nvCxnSpPr>
        <p:spPr>
          <a:xfrm>
            <a:off x="4044250" y="4072999"/>
            <a:ext cx="0" cy="0"/>
          </a:xfrm>
          <a:prstGeom prst="straightConnector1">
            <a:avLst/>
          </a:prstGeom>
          <a:noFill/>
          <a:ln w="9525" cap="flat" cmpd="sng">
            <a:solidFill>
              <a:schemeClr val="dk2"/>
            </a:solidFill>
            <a:prstDash val="solid"/>
            <a:round/>
            <a:headEnd type="none" w="med" len="med"/>
            <a:tailEnd type="none" w="med" len="med"/>
          </a:ln>
        </p:spPr>
      </p:cxnSp>
      <p:cxnSp>
        <p:nvCxnSpPr>
          <p:cNvPr id="6377" name="Google Shape;6377;p64"/>
          <p:cNvCxnSpPr>
            <a:stCxn id="6366" idx="0"/>
            <a:endCxn id="6369" idx="2"/>
          </p:cNvCxnSpPr>
          <p:nvPr/>
        </p:nvCxnSpPr>
        <p:spPr>
          <a:xfrm>
            <a:off x="4393800" y="4072999"/>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378" name="Google Shape;6378;p64"/>
          <p:cNvCxnSpPr>
            <a:stCxn id="6367" idx="0"/>
            <a:endCxn id="6367" idx="0"/>
          </p:cNvCxnSpPr>
          <p:nvPr/>
        </p:nvCxnSpPr>
        <p:spPr>
          <a:xfrm>
            <a:off x="4044250" y="4072999"/>
            <a:ext cx="0" cy="0"/>
          </a:xfrm>
          <a:prstGeom prst="straightConnector1">
            <a:avLst/>
          </a:prstGeom>
          <a:noFill/>
          <a:ln w="9525" cap="flat" cmpd="sng">
            <a:solidFill>
              <a:schemeClr val="dk2"/>
            </a:solidFill>
            <a:prstDash val="solid"/>
            <a:round/>
            <a:headEnd type="none" w="med" len="med"/>
            <a:tailEnd type="none" w="med" len="med"/>
          </a:ln>
        </p:spPr>
      </p:cxnSp>
      <p:cxnSp>
        <p:nvCxnSpPr>
          <p:cNvPr id="6379" name="Google Shape;6379;p64"/>
          <p:cNvCxnSpPr>
            <a:stCxn id="6367" idx="0"/>
            <a:endCxn id="6367" idx="0"/>
          </p:cNvCxnSpPr>
          <p:nvPr/>
        </p:nvCxnSpPr>
        <p:spPr>
          <a:xfrm>
            <a:off x="4044250" y="4072999"/>
            <a:ext cx="0" cy="0"/>
          </a:xfrm>
          <a:prstGeom prst="straightConnector1">
            <a:avLst/>
          </a:prstGeom>
          <a:noFill/>
          <a:ln w="9525" cap="flat" cmpd="sng">
            <a:solidFill>
              <a:schemeClr val="dk2"/>
            </a:solidFill>
            <a:prstDash val="solid"/>
            <a:round/>
            <a:headEnd type="none" w="med" len="med"/>
            <a:tailEnd type="none" w="med" len="med"/>
          </a:ln>
        </p:spPr>
      </p:cxnSp>
      <p:cxnSp>
        <p:nvCxnSpPr>
          <p:cNvPr id="6380" name="Google Shape;6380;p64"/>
          <p:cNvCxnSpPr>
            <a:stCxn id="6366" idx="2"/>
            <a:endCxn id="6367" idx="0"/>
          </p:cNvCxnSpPr>
          <p:nvPr/>
        </p:nvCxnSpPr>
        <p:spPr>
          <a:xfrm rot="10800000">
            <a:off x="4044300" y="407299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1" name="Google Shape;6381;p64"/>
          <p:cNvCxnSpPr>
            <a:stCxn id="6369" idx="0"/>
            <a:endCxn id="6368" idx="2"/>
          </p:cNvCxnSpPr>
          <p:nvPr/>
        </p:nvCxnSpPr>
        <p:spPr>
          <a:xfrm>
            <a:off x="4743400" y="407599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2" name="Google Shape;6382;p64"/>
          <p:cNvCxnSpPr>
            <a:stCxn id="6368" idx="0"/>
            <a:endCxn id="6372" idx="2"/>
          </p:cNvCxnSpPr>
          <p:nvPr/>
        </p:nvCxnSpPr>
        <p:spPr>
          <a:xfrm>
            <a:off x="5092975" y="407599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3" name="Google Shape;6383;p64"/>
          <p:cNvCxnSpPr>
            <a:stCxn id="6372" idx="0"/>
            <a:endCxn id="6373" idx="2"/>
          </p:cNvCxnSpPr>
          <p:nvPr/>
        </p:nvCxnSpPr>
        <p:spPr>
          <a:xfrm>
            <a:off x="5442550" y="407599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4" name="Google Shape;6384;p64"/>
          <p:cNvCxnSpPr>
            <a:stCxn id="6373" idx="0"/>
            <a:endCxn id="6374" idx="2"/>
          </p:cNvCxnSpPr>
          <p:nvPr/>
        </p:nvCxnSpPr>
        <p:spPr>
          <a:xfrm>
            <a:off x="5792125" y="4076000"/>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5" name="Google Shape;6385;p64"/>
          <p:cNvCxnSpPr>
            <a:stCxn id="6374" idx="0"/>
            <a:endCxn id="6370" idx="2"/>
          </p:cNvCxnSpPr>
          <p:nvPr/>
        </p:nvCxnSpPr>
        <p:spPr>
          <a:xfrm>
            <a:off x="6141700" y="4075999"/>
            <a:ext cx="74400" cy="0"/>
          </a:xfrm>
          <a:prstGeom prst="straightConnector1">
            <a:avLst/>
          </a:prstGeom>
          <a:noFill/>
          <a:ln w="9525" cap="flat" cmpd="sng">
            <a:solidFill>
              <a:schemeClr val="dk2"/>
            </a:solidFill>
            <a:prstDash val="solid"/>
            <a:round/>
            <a:headEnd type="none" w="med" len="med"/>
            <a:tailEnd type="none" w="med" len="med"/>
          </a:ln>
        </p:spPr>
      </p:cxnSp>
      <p:cxnSp>
        <p:nvCxnSpPr>
          <p:cNvPr id="6386" name="Google Shape;6386;p64"/>
          <p:cNvCxnSpPr>
            <a:stCxn id="6370" idx="0"/>
            <a:endCxn id="6371" idx="2"/>
          </p:cNvCxnSpPr>
          <p:nvPr/>
        </p:nvCxnSpPr>
        <p:spPr>
          <a:xfrm>
            <a:off x="6491275" y="4075999"/>
            <a:ext cx="74400" cy="0"/>
          </a:xfrm>
          <a:prstGeom prst="straightConnector1">
            <a:avLst/>
          </a:prstGeom>
          <a:noFill/>
          <a:ln w="9525" cap="flat" cmpd="sng">
            <a:solidFill>
              <a:schemeClr val="dk2"/>
            </a:solidFill>
            <a:prstDash val="solid"/>
            <a:round/>
            <a:headEnd type="none" w="med" len="med"/>
            <a:tailEnd type="none" w="med" len="med"/>
          </a:ln>
        </p:spPr>
      </p:cxnSp>
      <p:sp>
        <p:nvSpPr>
          <p:cNvPr id="6387" name="Google Shape;6387;p64"/>
          <p:cNvSpPr/>
          <p:nvPr/>
        </p:nvSpPr>
        <p:spPr>
          <a:xfrm>
            <a:off x="1579048" y="2735429"/>
            <a:ext cx="7731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100"/>
              <a:t>Input</a:t>
            </a:r>
            <a:endParaRPr sz="1100"/>
          </a:p>
        </p:txBody>
      </p:sp>
      <p:sp>
        <p:nvSpPr>
          <p:cNvPr id="6388" name="Google Shape;6388;p64"/>
          <p:cNvSpPr/>
          <p:nvPr/>
        </p:nvSpPr>
        <p:spPr>
          <a:xfrm>
            <a:off x="1579048" y="2385856"/>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100"/>
              <a:t>Conv</a:t>
            </a:r>
            <a:endParaRPr sz="1100"/>
          </a:p>
        </p:txBody>
      </p:sp>
      <p:sp>
        <p:nvSpPr>
          <p:cNvPr id="6389" name="Google Shape;6389;p64"/>
          <p:cNvSpPr/>
          <p:nvPr/>
        </p:nvSpPr>
        <p:spPr>
          <a:xfrm>
            <a:off x="1579048" y="1686710"/>
            <a:ext cx="7731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100"/>
              <a:t>Conv</a:t>
            </a:r>
            <a:endParaRPr sz="1100"/>
          </a:p>
        </p:txBody>
      </p:sp>
      <p:sp>
        <p:nvSpPr>
          <p:cNvPr id="6390" name="Google Shape;6390;p64"/>
          <p:cNvSpPr/>
          <p:nvPr/>
        </p:nvSpPr>
        <p:spPr>
          <a:xfrm>
            <a:off x="1579048" y="2036282"/>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100"/>
              <a:t>Max-Pool</a:t>
            </a:r>
            <a:endParaRPr sz="1100"/>
          </a:p>
        </p:txBody>
      </p:sp>
      <p:sp>
        <p:nvSpPr>
          <p:cNvPr id="6391" name="Google Shape;6391;p64"/>
          <p:cNvSpPr/>
          <p:nvPr/>
        </p:nvSpPr>
        <p:spPr>
          <a:xfrm>
            <a:off x="1579048" y="1337125"/>
            <a:ext cx="7731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100"/>
              <a:t>Max-Pool</a:t>
            </a:r>
            <a:endParaRPr sz="1100"/>
          </a:p>
        </p:txBody>
      </p:sp>
      <p:sp>
        <p:nvSpPr>
          <p:cNvPr id="6392" name="Google Shape;6392;p64"/>
          <p:cNvSpPr/>
          <p:nvPr/>
        </p:nvSpPr>
        <p:spPr>
          <a:xfrm>
            <a:off x="1579048" y="978348"/>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100"/>
              <a:t>FC</a:t>
            </a:r>
            <a:endParaRPr sz="1100"/>
          </a:p>
        </p:txBody>
      </p:sp>
      <p:sp>
        <p:nvSpPr>
          <p:cNvPr id="6393" name="Google Shape;6393;p64"/>
          <p:cNvSpPr txBox="1"/>
          <p:nvPr/>
        </p:nvSpPr>
        <p:spPr>
          <a:xfrm rot="-3921551">
            <a:off x="1050360" y="2617812"/>
            <a:ext cx="679253" cy="268345"/>
          </a:xfrm>
          <a:prstGeom prst="rect">
            <a:avLst/>
          </a:prstGeom>
          <a:noFill/>
          <a:ln>
            <a:noFill/>
          </a:ln>
        </p:spPr>
        <p:txBody>
          <a:bodyPr spcFirstLastPara="1" wrap="square" lIns="91425" tIns="91425" rIns="91425" bIns="91425" anchor="ctr" anchorCtr="0">
            <a:noAutofit/>
          </a:bodyPr>
          <a:lstStyle/>
          <a:p>
            <a:pPr algn="r"/>
            <a:r>
              <a:rPr lang="en" sz="1000"/>
              <a:t>Layer1</a:t>
            </a:r>
            <a:endParaRPr sz="1000"/>
          </a:p>
        </p:txBody>
      </p:sp>
      <p:sp>
        <p:nvSpPr>
          <p:cNvPr id="6394" name="Google Shape;6394;p64"/>
          <p:cNvSpPr/>
          <p:nvPr/>
        </p:nvSpPr>
        <p:spPr>
          <a:xfrm>
            <a:off x="1579048" y="66754"/>
            <a:ext cx="7731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100"/>
              <a:t>Softmax</a:t>
            </a:r>
            <a:endParaRPr sz="1100"/>
          </a:p>
        </p:txBody>
      </p:sp>
      <p:sp>
        <p:nvSpPr>
          <p:cNvPr id="6395" name="Google Shape;6395;p64"/>
          <p:cNvSpPr/>
          <p:nvPr/>
        </p:nvSpPr>
        <p:spPr>
          <a:xfrm>
            <a:off x="1579048" y="613904"/>
            <a:ext cx="7731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100"/>
              <a:t>FC</a:t>
            </a:r>
            <a:endParaRPr sz="1100"/>
          </a:p>
        </p:txBody>
      </p:sp>
      <p:cxnSp>
        <p:nvCxnSpPr>
          <p:cNvPr id="6396" name="Google Shape;6396;p64"/>
          <p:cNvCxnSpPr>
            <a:stCxn id="6387" idx="0"/>
            <a:endCxn id="6388" idx="2"/>
          </p:cNvCxnSpPr>
          <p:nvPr/>
        </p:nvCxnSpPr>
        <p:spPr>
          <a:xfrm rot="10800000">
            <a:off x="1965598" y="2661029"/>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7" name="Google Shape;6397;p64"/>
          <p:cNvCxnSpPr>
            <a:stCxn id="6388" idx="0"/>
            <a:endCxn id="6390" idx="2"/>
          </p:cNvCxnSpPr>
          <p:nvPr/>
        </p:nvCxnSpPr>
        <p:spPr>
          <a:xfrm rot="10800000">
            <a:off x="1965598" y="2311456"/>
            <a:ext cx="0" cy="74400"/>
          </a:xfrm>
          <a:prstGeom prst="straightConnector1">
            <a:avLst/>
          </a:prstGeom>
          <a:noFill/>
          <a:ln w="9525" cap="flat" cmpd="sng">
            <a:solidFill>
              <a:schemeClr val="dk2"/>
            </a:solidFill>
            <a:prstDash val="solid"/>
            <a:round/>
            <a:headEnd type="none" w="med" len="med"/>
            <a:tailEnd type="none" w="med" len="med"/>
          </a:ln>
        </p:spPr>
      </p:cxnSp>
      <p:cxnSp>
        <p:nvCxnSpPr>
          <p:cNvPr id="6398" name="Google Shape;6398;p64"/>
          <p:cNvCxnSpPr>
            <a:stCxn id="6390" idx="0"/>
            <a:endCxn id="6390" idx="0"/>
          </p:cNvCxnSpPr>
          <p:nvPr/>
        </p:nvCxnSpPr>
        <p:spPr>
          <a:xfrm>
            <a:off x="1965598" y="2036282"/>
            <a:ext cx="0" cy="0"/>
          </a:xfrm>
          <a:prstGeom prst="straightConnector1">
            <a:avLst/>
          </a:prstGeom>
          <a:noFill/>
          <a:ln w="9525" cap="flat" cmpd="sng">
            <a:solidFill>
              <a:schemeClr val="dk2"/>
            </a:solidFill>
            <a:prstDash val="solid"/>
            <a:round/>
            <a:headEnd type="none" w="med" len="med"/>
            <a:tailEnd type="none" w="med" len="med"/>
          </a:ln>
        </p:spPr>
      </p:cxnSp>
      <p:cxnSp>
        <p:nvCxnSpPr>
          <p:cNvPr id="6399" name="Google Shape;6399;p64"/>
          <p:cNvCxnSpPr>
            <a:stCxn id="6389" idx="0"/>
            <a:endCxn id="6391" idx="2"/>
          </p:cNvCxnSpPr>
          <p:nvPr/>
        </p:nvCxnSpPr>
        <p:spPr>
          <a:xfrm rot="10800000">
            <a:off x="1965598" y="161231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0" name="Google Shape;6400;p64"/>
          <p:cNvCxnSpPr>
            <a:stCxn id="6390" idx="0"/>
            <a:endCxn id="6390" idx="0"/>
          </p:cNvCxnSpPr>
          <p:nvPr/>
        </p:nvCxnSpPr>
        <p:spPr>
          <a:xfrm>
            <a:off x="1965598" y="2036282"/>
            <a:ext cx="0" cy="0"/>
          </a:xfrm>
          <a:prstGeom prst="straightConnector1">
            <a:avLst/>
          </a:prstGeom>
          <a:noFill/>
          <a:ln w="9525" cap="flat" cmpd="sng">
            <a:solidFill>
              <a:schemeClr val="dk2"/>
            </a:solidFill>
            <a:prstDash val="solid"/>
            <a:round/>
            <a:headEnd type="none" w="med" len="med"/>
            <a:tailEnd type="none" w="med" len="med"/>
          </a:ln>
        </p:spPr>
      </p:cxnSp>
      <p:cxnSp>
        <p:nvCxnSpPr>
          <p:cNvPr id="6401" name="Google Shape;6401;p64"/>
          <p:cNvCxnSpPr>
            <a:stCxn id="6390" idx="0"/>
            <a:endCxn id="6390" idx="0"/>
          </p:cNvCxnSpPr>
          <p:nvPr/>
        </p:nvCxnSpPr>
        <p:spPr>
          <a:xfrm>
            <a:off x="1965598" y="2036282"/>
            <a:ext cx="0" cy="0"/>
          </a:xfrm>
          <a:prstGeom prst="straightConnector1">
            <a:avLst/>
          </a:prstGeom>
          <a:noFill/>
          <a:ln w="9525" cap="flat" cmpd="sng">
            <a:solidFill>
              <a:schemeClr val="dk2"/>
            </a:solidFill>
            <a:prstDash val="solid"/>
            <a:round/>
            <a:headEnd type="none" w="med" len="med"/>
            <a:tailEnd type="none" w="med" len="med"/>
          </a:ln>
        </p:spPr>
      </p:cxnSp>
      <p:cxnSp>
        <p:nvCxnSpPr>
          <p:cNvPr id="6402" name="Google Shape;6402;p64"/>
          <p:cNvCxnSpPr>
            <a:stCxn id="6389" idx="2"/>
            <a:endCxn id="6390" idx="0"/>
          </p:cNvCxnSpPr>
          <p:nvPr/>
        </p:nvCxnSpPr>
        <p:spPr>
          <a:xfrm>
            <a:off x="1965598" y="1961810"/>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3" name="Google Shape;6403;p64"/>
          <p:cNvCxnSpPr>
            <a:stCxn id="6391" idx="0"/>
            <a:endCxn id="6404" idx="2"/>
          </p:cNvCxnSpPr>
          <p:nvPr/>
        </p:nvCxnSpPr>
        <p:spPr>
          <a:xfrm rot="10800000">
            <a:off x="1965598" y="1262725"/>
            <a:ext cx="0" cy="74400"/>
          </a:xfrm>
          <a:prstGeom prst="straightConnector1">
            <a:avLst/>
          </a:prstGeom>
          <a:noFill/>
          <a:ln w="9525" cap="flat" cmpd="sng">
            <a:solidFill>
              <a:schemeClr val="dk2"/>
            </a:solidFill>
            <a:prstDash val="solid"/>
            <a:round/>
            <a:headEnd type="none" w="med" len="med"/>
            <a:tailEnd type="none" w="med" len="med"/>
          </a:ln>
        </p:spPr>
      </p:cxnSp>
      <p:cxnSp>
        <p:nvCxnSpPr>
          <p:cNvPr id="6405" name="Google Shape;6405;p64"/>
          <p:cNvCxnSpPr>
            <a:stCxn id="6392" idx="0"/>
            <a:endCxn id="6395" idx="2"/>
          </p:cNvCxnSpPr>
          <p:nvPr/>
        </p:nvCxnSpPr>
        <p:spPr>
          <a:xfrm rot="10800000">
            <a:off x="1965598" y="888948"/>
            <a:ext cx="0" cy="89400"/>
          </a:xfrm>
          <a:prstGeom prst="straightConnector1">
            <a:avLst/>
          </a:prstGeom>
          <a:noFill/>
          <a:ln w="9525" cap="flat" cmpd="sng">
            <a:solidFill>
              <a:schemeClr val="dk2"/>
            </a:solidFill>
            <a:prstDash val="solid"/>
            <a:round/>
            <a:headEnd type="none" w="med" len="med"/>
            <a:tailEnd type="none" w="med" len="med"/>
          </a:ln>
        </p:spPr>
      </p:cxnSp>
      <p:cxnSp>
        <p:nvCxnSpPr>
          <p:cNvPr id="6406" name="Google Shape;6406;p64"/>
          <p:cNvCxnSpPr>
            <a:stCxn id="6395" idx="0"/>
            <a:endCxn id="6394" idx="2"/>
          </p:cNvCxnSpPr>
          <p:nvPr/>
        </p:nvCxnSpPr>
        <p:spPr>
          <a:xfrm rot="10800000">
            <a:off x="1965598" y="341804"/>
            <a:ext cx="0" cy="272100"/>
          </a:xfrm>
          <a:prstGeom prst="straightConnector1">
            <a:avLst/>
          </a:prstGeom>
          <a:noFill/>
          <a:ln w="9525" cap="flat" cmpd="sng">
            <a:solidFill>
              <a:schemeClr val="dk2"/>
            </a:solidFill>
            <a:prstDash val="solid"/>
            <a:round/>
            <a:headEnd type="none" w="med" len="med"/>
            <a:tailEnd type="none" w="med" len="med"/>
          </a:ln>
        </p:spPr>
      </p:cxnSp>
      <p:sp>
        <p:nvSpPr>
          <p:cNvPr id="6407" name="Google Shape;6407;p64"/>
          <p:cNvSpPr txBox="1"/>
          <p:nvPr/>
        </p:nvSpPr>
        <p:spPr>
          <a:xfrm rot="-3921551">
            <a:off x="1050360" y="1932012"/>
            <a:ext cx="679253" cy="268345"/>
          </a:xfrm>
          <a:prstGeom prst="rect">
            <a:avLst/>
          </a:prstGeom>
          <a:noFill/>
          <a:ln>
            <a:noFill/>
          </a:ln>
        </p:spPr>
        <p:txBody>
          <a:bodyPr spcFirstLastPara="1" wrap="square" lIns="91425" tIns="91425" rIns="91425" bIns="91425" anchor="ctr" anchorCtr="0">
            <a:noAutofit/>
          </a:bodyPr>
          <a:lstStyle/>
          <a:p>
            <a:pPr algn="r"/>
            <a:r>
              <a:rPr lang="en" sz="1000"/>
              <a:t>Layer2</a:t>
            </a:r>
            <a:endParaRPr sz="1000"/>
          </a:p>
        </p:txBody>
      </p:sp>
      <p:sp>
        <p:nvSpPr>
          <p:cNvPr id="6408" name="Google Shape;6408;p64"/>
          <p:cNvSpPr txBox="1"/>
          <p:nvPr/>
        </p:nvSpPr>
        <p:spPr>
          <a:xfrm rot="-3921551">
            <a:off x="1050360" y="1170012"/>
            <a:ext cx="679253" cy="268345"/>
          </a:xfrm>
          <a:prstGeom prst="rect">
            <a:avLst/>
          </a:prstGeom>
          <a:noFill/>
          <a:ln>
            <a:noFill/>
          </a:ln>
        </p:spPr>
        <p:txBody>
          <a:bodyPr spcFirstLastPara="1" wrap="square" lIns="91425" tIns="91425" rIns="91425" bIns="91425" anchor="ctr" anchorCtr="0">
            <a:noAutofit/>
          </a:bodyPr>
          <a:lstStyle/>
          <a:p>
            <a:pPr algn="r"/>
            <a:r>
              <a:rPr lang="en" sz="1000"/>
              <a:t>Layer3</a:t>
            </a:r>
            <a:endParaRPr sz="1000"/>
          </a:p>
        </p:txBody>
      </p:sp>
      <p:sp>
        <p:nvSpPr>
          <p:cNvPr id="6409" name="Google Shape;6409;p64"/>
          <p:cNvSpPr txBox="1"/>
          <p:nvPr/>
        </p:nvSpPr>
        <p:spPr>
          <a:xfrm rot="-3921551">
            <a:off x="1050360" y="830831"/>
            <a:ext cx="679253" cy="268345"/>
          </a:xfrm>
          <a:prstGeom prst="rect">
            <a:avLst/>
          </a:prstGeom>
          <a:noFill/>
          <a:ln>
            <a:noFill/>
          </a:ln>
        </p:spPr>
        <p:txBody>
          <a:bodyPr spcFirstLastPara="1" wrap="square" lIns="91425" tIns="91425" rIns="91425" bIns="91425" anchor="ctr" anchorCtr="0">
            <a:noAutofit/>
          </a:bodyPr>
          <a:lstStyle/>
          <a:p>
            <a:pPr algn="r"/>
            <a:r>
              <a:rPr lang="en" sz="1000"/>
              <a:t>Layer4</a:t>
            </a:r>
            <a:endParaRPr sz="1000"/>
          </a:p>
        </p:txBody>
      </p:sp>
      <p:sp>
        <p:nvSpPr>
          <p:cNvPr id="6410" name="Google Shape;6410;p64"/>
          <p:cNvSpPr txBox="1"/>
          <p:nvPr/>
        </p:nvSpPr>
        <p:spPr>
          <a:xfrm rot="1478449">
            <a:off x="3030187" y="3281508"/>
            <a:ext cx="679253" cy="268345"/>
          </a:xfrm>
          <a:prstGeom prst="rect">
            <a:avLst/>
          </a:prstGeom>
          <a:noFill/>
          <a:ln>
            <a:noFill/>
          </a:ln>
        </p:spPr>
        <p:txBody>
          <a:bodyPr spcFirstLastPara="1" wrap="square" lIns="91425" tIns="91425" rIns="91425" bIns="91425" anchor="ctr" anchorCtr="0">
            <a:noAutofit/>
          </a:bodyPr>
          <a:lstStyle/>
          <a:p>
            <a:pPr algn="r"/>
            <a:r>
              <a:rPr lang="en" sz="1000"/>
              <a:t>Layer1</a:t>
            </a:r>
            <a:endParaRPr sz="1000"/>
          </a:p>
        </p:txBody>
      </p:sp>
      <p:sp>
        <p:nvSpPr>
          <p:cNvPr id="6411" name="Google Shape;6411;p64"/>
          <p:cNvSpPr txBox="1"/>
          <p:nvPr/>
        </p:nvSpPr>
        <p:spPr>
          <a:xfrm rot="1478449">
            <a:off x="4782787" y="3309014"/>
            <a:ext cx="679253" cy="268345"/>
          </a:xfrm>
          <a:prstGeom prst="rect">
            <a:avLst/>
          </a:prstGeom>
          <a:noFill/>
          <a:ln>
            <a:noFill/>
          </a:ln>
        </p:spPr>
        <p:txBody>
          <a:bodyPr spcFirstLastPara="1" wrap="square" lIns="91425" tIns="91425" rIns="91425" bIns="91425" anchor="ctr" anchorCtr="0">
            <a:noAutofit/>
          </a:bodyPr>
          <a:lstStyle/>
          <a:p>
            <a:pPr algn="r"/>
            <a:r>
              <a:rPr lang="en" sz="1000"/>
              <a:t>Layer2</a:t>
            </a:r>
            <a:endParaRPr sz="1000"/>
          </a:p>
        </p:txBody>
      </p:sp>
      <p:sp>
        <p:nvSpPr>
          <p:cNvPr id="6412" name="Google Shape;6412;p64"/>
          <p:cNvSpPr txBox="1"/>
          <p:nvPr/>
        </p:nvSpPr>
        <p:spPr>
          <a:xfrm rot="1478449">
            <a:off x="5822080" y="3308453"/>
            <a:ext cx="679253" cy="268345"/>
          </a:xfrm>
          <a:prstGeom prst="rect">
            <a:avLst/>
          </a:prstGeom>
          <a:noFill/>
          <a:ln>
            <a:noFill/>
          </a:ln>
        </p:spPr>
        <p:txBody>
          <a:bodyPr spcFirstLastPara="1" wrap="square" lIns="91425" tIns="91425" rIns="91425" bIns="91425" anchor="ctr" anchorCtr="0">
            <a:noAutofit/>
          </a:bodyPr>
          <a:lstStyle/>
          <a:p>
            <a:pPr algn="r"/>
            <a:r>
              <a:rPr lang="en" sz="1000"/>
              <a:t>Layer3</a:t>
            </a:r>
            <a:endParaRPr sz="1000"/>
          </a:p>
        </p:txBody>
      </p:sp>
      <p:sp>
        <p:nvSpPr>
          <p:cNvPr id="6413" name="Google Shape;6413;p64"/>
          <p:cNvSpPr txBox="1"/>
          <p:nvPr/>
        </p:nvSpPr>
        <p:spPr>
          <a:xfrm rot="1478449">
            <a:off x="6556314" y="3281504"/>
            <a:ext cx="679253" cy="268345"/>
          </a:xfrm>
          <a:prstGeom prst="rect">
            <a:avLst/>
          </a:prstGeom>
          <a:noFill/>
          <a:ln>
            <a:noFill/>
          </a:ln>
        </p:spPr>
        <p:txBody>
          <a:bodyPr spcFirstLastPara="1" wrap="square" lIns="91425" tIns="91425" rIns="91425" bIns="91425" anchor="ctr" anchorCtr="0">
            <a:noAutofit/>
          </a:bodyPr>
          <a:lstStyle/>
          <a:p>
            <a:pPr algn="r"/>
            <a:r>
              <a:rPr lang="en" sz="1000"/>
              <a:t>Layer4</a:t>
            </a:r>
            <a:endParaRPr sz="1000"/>
          </a:p>
        </p:txBody>
      </p:sp>
      <p:sp>
        <p:nvSpPr>
          <p:cNvPr id="6414" name="Google Shape;6414;p64"/>
          <p:cNvSpPr/>
          <p:nvPr/>
        </p:nvSpPr>
        <p:spPr>
          <a:xfrm rot="5400000">
            <a:off x="3657700" y="1540474"/>
            <a:ext cx="9285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t>Input</a:t>
            </a:r>
            <a:endParaRPr sz="1200" dirty="0"/>
          </a:p>
        </p:txBody>
      </p:sp>
      <p:sp>
        <p:nvSpPr>
          <p:cNvPr id="6415" name="Google Shape;6415;p64"/>
          <p:cNvSpPr/>
          <p:nvPr/>
        </p:nvSpPr>
        <p:spPr>
          <a:xfrm rot="5400000">
            <a:off x="4007275" y="1540475"/>
            <a:ext cx="9285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Conv3-32</a:t>
            </a:r>
            <a:endParaRPr sz="1200"/>
          </a:p>
        </p:txBody>
      </p:sp>
      <p:sp>
        <p:nvSpPr>
          <p:cNvPr id="6416" name="Google Shape;6416;p64"/>
          <p:cNvSpPr/>
          <p:nvPr/>
        </p:nvSpPr>
        <p:spPr>
          <a:xfrm rot="5400000">
            <a:off x="4703250" y="154362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Conv3-32</a:t>
            </a:r>
            <a:endParaRPr sz="1200"/>
          </a:p>
        </p:txBody>
      </p:sp>
      <p:sp>
        <p:nvSpPr>
          <p:cNvPr id="6417" name="Google Shape;6417;p64"/>
          <p:cNvSpPr/>
          <p:nvPr/>
        </p:nvSpPr>
        <p:spPr>
          <a:xfrm rot="5400000">
            <a:off x="4353700" y="1543624"/>
            <a:ext cx="934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solidFill>
                  <a:schemeClr val="dk1"/>
                </a:solidFill>
              </a:rPr>
              <a:t>Conv3-32</a:t>
            </a:r>
            <a:endParaRPr sz="1200"/>
          </a:p>
        </p:txBody>
      </p:sp>
      <p:sp>
        <p:nvSpPr>
          <p:cNvPr id="6418" name="Google Shape;6418;p64"/>
          <p:cNvSpPr/>
          <p:nvPr/>
        </p:nvSpPr>
        <p:spPr>
          <a:xfrm rot="5400000">
            <a:off x="5399425" y="154662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solidFill>
                  <a:schemeClr val="dk1"/>
                </a:solidFill>
              </a:rPr>
              <a:t>Max-Pool</a:t>
            </a:r>
            <a:endParaRPr sz="1200"/>
          </a:p>
        </p:txBody>
      </p:sp>
      <p:sp>
        <p:nvSpPr>
          <p:cNvPr id="6419" name="Google Shape;6419;p64"/>
          <p:cNvSpPr/>
          <p:nvPr/>
        </p:nvSpPr>
        <p:spPr>
          <a:xfrm rot="5400000">
            <a:off x="5049850" y="154662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solidFill>
                  <a:schemeClr val="dk1"/>
                </a:solidFill>
              </a:rPr>
              <a:t>Conv3-32</a:t>
            </a:r>
            <a:endParaRPr sz="1200"/>
          </a:p>
        </p:txBody>
      </p:sp>
      <p:sp>
        <p:nvSpPr>
          <p:cNvPr id="6420" name="Google Shape;6420;p64"/>
          <p:cNvSpPr/>
          <p:nvPr/>
        </p:nvSpPr>
        <p:spPr>
          <a:xfrm rot="5400000">
            <a:off x="6797725" y="154662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solidFill>
                  <a:schemeClr val="dk1"/>
                </a:solidFill>
              </a:rPr>
              <a:t>Conv3-128</a:t>
            </a:r>
            <a:endParaRPr sz="1200"/>
          </a:p>
        </p:txBody>
      </p:sp>
      <p:sp>
        <p:nvSpPr>
          <p:cNvPr id="6421" name="Google Shape;6421;p64"/>
          <p:cNvSpPr/>
          <p:nvPr/>
        </p:nvSpPr>
        <p:spPr>
          <a:xfrm rot="5400000">
            <a:off x="5749000" y="1546624"/>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Conv3-64</a:t>
            </a:r>
            <a:endParaRPr sz="1200"/>
          </a:p>
        </p:txBody>
      </p:sp>
      <p:sp>
        <p:nvSpPr>
          <p:cNvPr id="6422" name="Google Shape;6422;p64"/>
          <p:cNvSpPr/>
          <p:nvPr/>
        </p:nvSpPr>
        <p:spPr>
          <a:xfrm rot="5400000">
            <a:off x="6098575" y="1546625"/>
            <a:ext cx="9408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Conv3-64</a:t>
            </a:r>
            <a:endParaRPr sz="1200"/>
          </a:p>
        </p:txBody>
      </p:sp>
      <p:sp>
        <p:nvSpPr>
          <p:cNvPr id="6423" name="Google Shape;6423;p64"/>
          <p:cNvSpPr/>
          <p:nvPr/>
        </p:nvSpPr>
        <p:spPr>
          <a:xfrm rot="5400000">
            <a:off x="6448150" y="154662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Max-Pool</a:t>
            </a:r>
            <a:endParaRPr sz="1200"/>
          </a:p>
        </p:txBody>
      </p:sp>
      <p:cxnSp>
        <p:nvCxnSpPr>
          <p:cNvPr id="6424" name="Google Shape;6424;p64"/>
          <p:cNvCxnSpPr>
            <a:stCxn id="6414" idx="0"/>
            <a:endCxn id="6415" idx="2"/>
          </p:cNvCxnSpPr>
          <p:nvPr/>
        </p:nvCxnSpPr>
        <p:spPr>
          <a:xfrm>
            <a:off x="4259500" y="167802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25" name="Google Shape;6425;p64"/>
          <p:cNvCxnSpPr>
            <a:stCxn id="6415" idx="0"/>
            <a:endCxn id="6417" idx="2"/>
          </p:cNvCxnSpPr>
          <p:nvPr/>
        </p:nvCxnSpPr>
        <p:spPr>
          <a:xfrm>
            <a:off x="4609075" y="1678025"/>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6" name="Google Shape;6426;p64"/>
          <p:cNvCxnSpPr>
            <a:stCxn id="6417" idx="0"/>
            <a:endCxn id="6417" idx="0"/>
          </p:cNvCxnSpPr>
          <p:nvPr/>
        </p:nvCxnSpPr>
        <p:spPr>
          <a:xfrm>
            <a:off x="4958650" y="1681174"/>
            <a:ext cx="0" cy="0"/>
          </a:xfrm>
          <a:prstGeom prst="straightConnector1">
            <a:avLst/>
          </a:prstGeom>
          <a:noFill/>
          <a:ln w="9525" cap="flat" cmpd="sng">
            <a:solidFill>
              <a:schemeClr val="dk2"/>
            </a:solidFill>
            <a:prstDash val="solid"/>
            <a:round/>
            <a:headEnd type="none" w="med" len="med"/>
            <a:tailEnd type="none" w="med" len="med"/>
          </a:ln>
        </p:spPr>
      </p:cxnSp>
      <p:cxnSp>
        <p:nvCxnSpPr>
          <p:cNvPr id="6427" name="Google Shape;6427;p64"/>
          <p:cNvCxnSpPr>
            <a:stCxn id="6416" idx="0"/>
            <a:endCxn id="6419" idx="2"/>
          </p:cNvCxnSpPr>
          <p:nvPr/>
        </p:nvCxnSpPr>
        <p:spPr>
          <a:xfrm>
            <a:off x="5308200" y="1681174"/>
            <a:ext cx="74400" cy="3000"/>
          </a:xfrm>
          <a:prstGeom prst="straightConnector1">
            <a:avLst/>
          </a:prstGeom>
          <a:noFill/>
          <a:ln w="9525" cap="flat" cmpd="sng">
            <a:solidFill>
              <a:schemeClr val="dk2"/>
            </a:solidFill>
            <a:prstDash val="solid"/>
            <a:round/>
            <a:headEnd type="none" w="med" len="med"/>
            <a:tailEnd type="none" w="med" len="med"/>
          </a:ln>
        </p:spPr>
      </p:cxnSp>
      <p:cxnSp>
        <p:nvCxnSpPr>
          <p:cNvPr id="6428" name="Google Shape;6428;p64"/>
          <p:cNvCxnSpPr>
            <a:stCxn id="6417" idx="0"/>
            <a:endCxn id="6417" idx="0"/>
          </p:cNvCxnSpPr>
          <p:nvPr/>
        </p:nvCxnSpPr>
        <p:spPr>
          <a:xfrm>
            <a:off x="4958650" y="1681174"/>
            <a:ext cx="0" cy="0"/>
          </a:xfrm>
          <a:prstGeom prst="straightConnector1">
            <a:avLst/>
          </a:prstGeom>
          <a:noFill/>
          <a:ln w="9525" cap="flat" cmpd="sng">
            <a:solidFill>
              <a:schemeClr val="dk2"/>
            </a:solidFill>
            <a:prstDash val="solid"/>
            <a:round/>
            <a:headEnd type="none" w="med" len="med"/>
            <a:tailEnd type="none" w="med" len="med"/>
          </a:ln>
        </p:spPr>
      </p:cxnSp>
      <p:cxnSp>
        <p:nvCxnSpPr>
          <p:cNvPr id="6429" name="Google Shape;6429;p64"/>
          <p:cNvCxnSpPr>
            <a:stCxn id="6417" idx="0"/>
            <a:endCxn id="6417" idx="0"/>
          </p:cNvCxnSpPr>
          <p:nvPr/>
        </p:nvCxnSpPr>
        <p:spPr>
          <a:xfrm>
            <a:off x="4958650" y="1681174"/>
            <a:ext cx="0" cy="0"/>
          </a:xfrm>
          <a:prstGeom prst="straightConnector1">
            <a:avLst/>
          </a:prstGeom>
          <a:noFill/>
          <a:ln w="9525" cap="flat" cmpd="sng">
            <a:solidFill>
              <a:schemeClr val="dk2"/>
            </a:solidFill>
            <a:prstDash val="solid"/>
            <a:round/>
            <a:headEnd type="none" w="med" len="med"/>
            <a:tailEnd type="none" w="med" len="med"/>
          </a:ln>
        </p:spPr>
      </p:cxnSp>
      <p:cxnSp>
        <p:nvCxnSpPr>
          <p:cNvPr id="6430" name="Google Shape;6430;p64"/>
          <p:cNvCxnSpPr>
            <a:stCxn id="6416" idx="2"/>
            <a:endCxn id="6417" idx="0"/>
          </p:cNvCxnSpPr>
          <p:nvPr/>
        </p:nvCxnSpPr>
        <p:spPr>
          <a:xfrm rot="10800000">
            <a:off x="4958700" y="16811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1" name="Google Shape;6431;p64"/>
          <p:cNvCxnSpPr>
            <a:stCxn id="6419" idx="0"/>
            <a:endCxn id="6418" idx="2"/>
          </p:cNvCxnSpPr>
          <p:nvPr/>
        </p:nvCxnSpPr>
        <p:spPr>
          <a:xfrm>
            <a:off x="5657800" y="16841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2" name="Google Shape;6432;p64"/>
          <p:cNvCxnSpPr>
            <a:stCxn id="6418" idx="0"/>
            <a:endCxn id="6421" idx="2"/>
          </p:cNvCxnSpPr>
          <p:nvPr/>
        </p:nvCxnSpPr>
        <p:spPr>
          <a:xfrm>
            <a:off x="6007375" y="16841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3" name="Google Shape;6433;p64"/>
          <p:cNvCxnSpPr>
            <a:stCxn id="6421" idx="0"/>
            <a:endCxn id="6422" idx="2"/>
          </p:cNvCxnSpPr>
          <p:nvPr/>
        </p:nvCxnSpPr>
        <p:spPr>
          <a:xfrm>
            <a:off x="6356950" y="16841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4" name="Google Shape;6434;p64"/>
          <p:cNvCxnSpPr>
            <a:stCxn id="6422" idx="0"/>
            <a:endCxn id="6423" idx="2"/>
          </p:cNvCxnSpPr>
          <p:nvPr/>
        </p:nvCxnSpPr>
        <p:spPr>
          <a:xfrm>
            <a:off x="6706525" y="1684175"/>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5" name="Google Shape;6435;p64"/>
          <p:cNvCxnSpPr>
            <a:stCxn id="6423" idx="0"/>
            <a:endCxn id="6420" idx="2"/>
          </p:cNvCxnSpPr>
          <p:nvPr/>
        </p:nvCxnSpPr>
        <p:spPr>
          <a:xfrm>
            <a:off x="7056100" y="1684174"/>
            <a:ext cx="74400" cy="0"/>
          </a:xfrm>
          <a:prstGeom prst="straightConnector1">
            <a:avLst/>
          </a:prstGeom>
          <a:noFill/>
          <a:ln w="9525" cap="flat" cmpd="sng">
            <a:solidFill>
              <a:schemeClr val="dk2"/>
            </a:solidFill>
            <a:prstDash val="solid"/>
            <a:round/>
            <a:headEnd type="none" w="med" len="med"/>
            <a:tailEnd type="none" w="med" len="med"/>
          </a:ln>
        </p:spPr>
      </p:cxnSp>
      <p:cxnSp>
        <p:nvCxnSpPr>
          <p:cNvPr id="6436" name="Google Shape;6436;p64"/>
          <p:cNvCxnSpPr>
            <a:stCxn id="6420" idx="0"/>
            <a:endCxn id="6437" idx="2"/>
          </p:cNvCxnSpPr>
          <p:nvPr/>
        </p:nvCxnSpPr>
        <p:spPr>
          <a:xfrm>
            <a:off x="7405675" y="1684174"/>
            <a:ext cx="74400" cy="0"/>
          </a:xfrm>
          <a:prstGeom prst="straightConnector1">
            <a:avLst/>
          </a:prstGeom>
          <a:noFill/>
          <a:ln w="9525" cap="flat" cmpd="sng">
            <a:solidFill>
              <a:schemeClr val="dk2"/>
            </a:solidFill>
            <a:prstDash val="solid"/>
            <a:round/>
            <a:headEnd type="none" w="med" len="med"/>
            <a:tailEnd type="none" w="med" len="med"/>
          </a:ln>
        </p:spPr>
      </p:cxnSp>
      <p:sp>
        <p:nvSpPr>
          <p:cNvPr id="6438" name="Google Shape;6438;p64"/>
          <p:cNvSpPr txBox="1"/>
          <p:nvPr/>
        </p:nvSpPr>
        <p:spPr>
          <a:xfrm rot="1478449">
            <a:off x="3944586" y="889684"/>
            <a:ext cx="679253" cy="268345"/>
          </a:xfrm>
          <a:prstGeom prst="rect">
            <a:avLst/>
          </a:prstGeom>
          <a:noFill/>
          <a:ln>
            <a:noFill/>
          </a:ln>
        </p:spPr>
        <p:txBody>
          <a:bodyPr spcFirstLastPara="1" wrap="square" lIns="91425" tIns="91425" rIns="91425" bIns="91425" anchor="ctr" anchorCtr="0">
            <a:noAutofit/>
          </a:bodyPr>
          <a:lstStyle/>
          <a:p>
            <a:pPr algn="r"/>
            <a:r>
              <a:rPr lang="en" sz="1000"/>
              <a:t>Layer1</a:t>
            </a:r>
            <a:endParaRPr sz="1000"/>
          </a:p>
        </p:txBody>
      </p:sp>
      <p:sp>
        <p:nvSpPr>
          <p:cNvPr id="6439" name="Google Shape;6439;p64"/>
          <p:cNvSpPr txBox="1"/>
          <p:nvPr/>
        </p:nvSpPr>
        <p:spPr>
          <a:xfrm rot="1478449">
            <a:off x="5697186" y="917190"/>
            <a:ext cx="679253" cy="268345"/>
          </a:xfrm>
          <a:prstGeom prst="rect">
            <a:avLst/>
          </a:prstGeom>
          <a:noFill/>
          <a:ln>
            <a:noFill/>
          </a:ln>
        </p:spPr>
        <p:txBody>
          <a:bodyPr spcFirstLastPara="1" wrap="square" lIns="91425" tIns="91425" rIns="91425" bIns="91425" anchor="ctr" anchorCtr="0">
            <a:noAutofit/>
          </a:bodyPr>
          <a:lstStyle/>
          <a:p>
            <a:pPr algn="r"/>
            <a:r>
              <a:rPr lang="en" sz="1000"/>
              <a:t>Layer2</a:t>
            </a:r>
            <a:endParaRPr sz="1000"/>
          </a:p>
        </p:txBody>
      </p:sp>
      <p:sp>
        <p:nvSpPr>
          <p:cNvPr id="6440" name="Google Shape;6440;p64"/>
          <p:cNvSpPr txBox="1"/>
          <p:nvPr/>
        </p:nvSpPr>
        <p:spPr>
          <a:xfrm rot="1478449">
            <a:off x="6736480" y="916628"/>
            <a:ext cx="679253" cy="268345"/>
          </a:xfrm>
          <a:prstGeom prst="rect">
            <a:avLst/>
          </a:prstGeom>
          <a:noFill/>
          <a:ln>
            <a:noFill/>
          </a:ln>
        </p:spPr>
        <p:txBody>
          <a:bodyPr spcFirstLastPara="1" wrap="square" lIns="91425" tIns="91425" rIns="91425" bIns="91425" anchor="ctr" anchorCtr="0">
            <a:noAutofit/>
          </a:bodyPr>
          <a:lstStyle/>
          <a:p>
            <a:pPr algn="r"/>
            <a:r>
              <a:rPr lang="en" sz="1000"/>
              <a:t>Layer3</a:t>
            </a:r>
            <a:endParaRPr sz="1000"/>
          </a:p>
        </p:txBody>
      </p:sp>
      <p:sp>
        <p:nvSpPr>
          <p:cNvPr id="6441" name="Google Shape;6441;p64"/>
          <p:cNvSpPr/>
          <p:nvPr/>
        </p:nvSpPr>
        <p:spPr>
          <a:xfrm rot="5400000">
            <a:off x="6582475" y="3938449"/>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FC-512</a:t>
            </a:r>
            <a:endParaRPr sz="1200"/>
          </a:p>
        </p:txBody>
      </p:sp>
      <p:cxnSp>
        <p:nvCxnSpPr>
          <p:cNvPr id="6442" name="Google Shape;6442;p64"/>
          <p:cNvCxnSpPr/>
          <p:nvPr/>
        </p:nvCxnSpPr>
        <p:spPr>
          <a:xfrm>
            <a:off x="6840888" y="4069849"/>
            <a:ext cx="74400" cy="0"/>
          </a:xfrm>
          <a:prstGeom prst="straightConnector1">
            <a:avLst/>
          </a:prstGeom>
          <a:noFill/>
          <a:ln w="9525" cap="flat" cmpd="sng">
            <a:solidFill>
              <a:schemeClr val="dk2"/>
            </a:solidFill>
            <a:prstDash val="solid"/>
            <a:round/>
            <a:headEnd type="none" w="med" len="med"/>
            <a:tailEnd type="none" w="med" len="med"/>
          </a:ln>
        </p:spPr>
      </p:cxnSp>
      <p:sp>
        <p:nvSpPr>
          <p:cNvPr id="6443" name="Google Shape;6443;p64"/>
          <p:cNvSpPr/>
          <p:nvPr/>
        </p:nvSpPr>
        <p:spPr>
          <a:xfrm rot="5400000">
            <a:off x="6932050" y="3932299"/>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solidFill>
                  <a:schemeClr val="dk1"/>
                </a:solidFill>
              </a:rPr>
              <a:t>Output</a:t>
            </a:r>
            <a:endParaRPr sz="1200"/>
          </a:p>
        </p:txBody>
      </p:sp>
      <p:cxnSp>
        <p:nvCxnSpPr>
          <p:cNvPr id="6444" name="Google Shape;6444;p64"/>
          <p:cNvCxnSpPr/>
          <p:nvPr/>
        </p:nvCxnSpPr>
        <p:spPr>
          <a:xfrm>
            <a:off x="7190413" y="4069849"/>
            <a:ext cx="74400" cy="0"/>
          </a:xfrm>
          <a:prstGeom prst="straightConnector1">
            <a:avLst/>
          </a:prstGeom>
          <a:noFill/>
          <a:ln w="9525" cap="flat" cmpd="sng">
            <a:solidFill>
              <a:schemeClr val="dk2"/>
            </a:solidFill>
            <a:prstDash val="solid"/>
            <a:round/>
            <a:headEnd type="none" w="med" len="med"/>
            <a:tailEnd type="none" w="med" len="med"/>
          </a:ln>
        </p:spPr>
      </p:cxnSp>
      <p:sp>
        <p:nvSpPr>
          <p:cNvPr id="6445" name="Google Shape;6445;p64"/>
          <p:cNvSpPr/>
          <p:nvPr/>
        </p:nvSpPr>
        <p:spPr>
          <a:xfrm rot="5400000">
            <a:off x="7147300" y="1546624"/>
            <a:ext cx="9408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solidFill>
                  <a:schemeClr val="dk1"/>
                </a:solidFill>
              </a:rPr>
              <a:t>Max-Pool</a:t>
            </a:r>
            <a:endParaRPr sz="1200"/>
          </a:p>
        </p:txBody>
      </p:sp>
      <p:sp>
        <p:nvSpPr>
          <p:cNvPr id="6446" name="Google Shape;6446;p64"/>
          <p:cNvSpPr/>
          <p:nvPr/>
        </p:nvSpPr>
        <p:spPr>
          <a:xfrm rot="5400000">
            <a:off x="7496875" y="1546624"/>
            <a:ext cx="9408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FC-512</a:t>
            </a:r>
            <a:endParaRPr sz="1200"/>
          </a:p>
        </p:txBody>
      </p:sp>
      <p:cxnSp>
        <p:nvCxnSpPr>
          <p:cNvPr id="6447" name="Google Shape;6447;p64"/>
          <p:cNvCxnSpPr/>
          <p:nvPr/>
        </p:nvCxnSpPr>
        <p:spPr>
          <a:xfrm>
            <a:off x="7755288" y="1678024"/>
            <a:ext cx="74400" cy="0"/>
          </a:xfrm>
          <a:prstGeom prst="straightConnector1">
            <a:avLst/>
          </a:prstGeom>
          <a:noFill/>
          <a:ln w="9525" cap="flat" cmpd="sng">
            <a:solidFill>
              <a:schemeClr val="dk2"/>
            </a:solidFill>
            <a:prstDash val="solid"/>
            <a:round/>
            <a:headEnd type="none" w="med" len="med"/>
            <a:tailEnd type="none" w="med" len="med"/>
          </a:ln>
        </p:spPr>
      </p:cxnSp>
      <p:sp>
        <p:nvSpPr>
          <p:cNvPr id="6448" name="Google Shape;6448;p64"/>
          <p:cNvSpPr/>
          <p:nvPr/>
        </p:nvSpPr>
        <p:spPr>
          <a:xfrm rot="5400000">
            <a:off x="7846450" y="1540474"/>
            <a:ext cx="9408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solidFill>
                  <a:schemeClr val="dk1"/>
                </a:solidFill>
              </a:rPr>
              <a:t>Output</a:t>
            </a:r>
            <a:endParaRPr sz="1200"/>
          </a:p>
        </p:txBody>
      </p:sp>
      <p:cxnSp>
        <p:nvCxnSpPr>
          <p:cNvPr id="6449" name="Google Shape;6449;p64"/>
          <p:cNvCxnSpPr/>
          <p:nvPr/>
        </p:nvCxnSpPr>
        <p:spPr>
          <a:xfrm>
            <a:off x="8104813" y="1678024"/>
            <a:ext cx="74400" cy="0"/>
          </a:xfrm>
          <a:prstGeom prst="straightConnector1">
            <a:avLst/>
          </a:prstGeom>
          <a:noFill/>
          <a:ln w="9525" cap="flat" cmpd="sng">
            <a:solidFill>
              <a:schemeClr val="dk2"/>
            </a:solidFill>
            <a:prstDash val="solid"/>
            <a:round/>
            <a:headEnd type="none" w="med" len="med"/>
            <a:tailEnd type="none" w="med" len="med"/>
          </a:ln>
        </p:spPr>
      </p:cxnSp>
      <p:sp>
        <p:nvSpPr>
          <p:cNvPr id="6450" name="Google Shape;6450;p64"/>
          <p:cNvSpPr txBox="1"/>
          <p:nvPr/>
        </p:nvSpPr>
        <p:spPr>
          <a:xfrm rot="1478449">
            <a:off x="7449781" y="916628"/>
            <a:ext cx="679253" cy="268345"/>
          </a:xfrm>
          <a:prstGeom prst="rect">
            <a:avLst/>
          </a:prstGeom>
          <a:noFill/>
          <a:ln>
            <a:noFill/>
          </a:ln>
        </p:spPr>
        <p:txBody>
          <a:bodyPr spcFirstLastPara="1" wrap="square" lIns="91425" tIns="91425" rIns="91425" bIns="91425" anchor="ctr" anchorCtr="0">
            <a:noAutofit/>
          </a:bodyPr>
          <a:lstStyle/>
          <a:p>
            <a:pPr algn="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454"/>
        <p:cNvGrpSpPr/>
        <p:nvPr/>
      </p:nvGrpSpPr>
      <p:grpSpPr>
        <a:xfrm>
          <a:off x="0" y="0"/>
          <a:ext cx="0" cy="0"/>
          <a:chOff x="0" y="0"/>
          <a:chExt cx="0" cy="0"/>
        </a:xfrm>
      </p:grpSpPr>
      <p:sp>
        <p:nvSpPr>
          <p:cNvPr id="6455" name="Google Shape;6455;p65"/>
          <p:cNvSpPr/>
          <p:nvPr/>
        </p:nvSpPr>
        <p:spPr>
          <a:xfrm>
            <a:off x="3773088" y="363970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Previous layer</a:t>
            </a:r>
            <a:endParaRPr sz="1000"/>
          </a:p>
        </p:txBody>
      </p:sp>
      <p:sp>
        <p:nvSpPr>
          <p:cNvPr id="6456" name="Google Shape;6456;p65"/>
          <p:cNvSpPr/>
          <p:nvPr/>
        </p:nvSpPr>
        <p:spPr>
          <a:xfrm>
            <a:off x="1396313" y="264270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convolutions</a:t>
            </a:r>
            <a:endParaRPr sz="1000"/>
          </a:p>
        </p:txBody>
      </p:sp>
      <p:sp>
        <p:nvSpPr>
          <p:cNvPr id="6457" name="Google Shape;6457;p65"/>
          <p:cNvSpPr/>
          <p:nvPr/>
        </p:nvSpPr>
        <p:spPr>
          <a:xfrm>
            <a:off x="2835688" y="290675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convolutions</a:t>
            </a:r>
            <a:endParaRPr sz="1000"/>
          </a:p>
        </p:txBody>
      </p:sp>
      <p:sp>
        <p:nvSpPr>
          <p:cNvPr id="6458" name="Google Shape;6458;p65"/>
          <p:cNvSpPr/>
          <p:nvPr/>
        </p:nvSpPr>
        <p:spPr>
          <a:xfrm>
            <a:off x="2835688" y="2334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3x3 convolutions</a:t>
            </a:r>
            <a:endParaRPr sz="1000"/>
          </a:p>
        </p:txBody>
      </p:sp>
      <p:sp>
        <p:nvSpPr>
          <p:cNvPr id="6459" name="Google Shape;6459;p65"/>
          <p:cNvSpPr/>
          <p:nvPr/>
        </p:nvSpPr>
        <p:spPr>
          <a:xfrm>
            <a:off x="4275063" y="290675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convolutions</a:t>
            </a:r>
            <a:endParaRPr sz="1000"/>
          </a:p>
        </p:txBody>
      </p:sp>
      <p:sp>
        <p:nvSpPr>
          <p:cNvPr id="6460" name="Google Shape;6460;p65"/>
          <p:cNvSpPr/>
          <p:nvPr/>
        </p:nvSpPr>
        <p:spPr>
          <a:xfrm>
            <a:off x="4275063" y="2334950"/>
            <a:ext cx="1240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5x5 convolutions</a:t>
            </a:r>
            <a:endParaRPr sz="1000"/>
          </a:p>
        </p:txBody>
      </p:sp>
      <p:sp>
        <p:nvSpPr>
          <p:cNvPr id="6461" name="Google Shape;6461;p65"/>
          <p:cNvSpPr/>
          <p:nvPr/>
        </p:nvSpPr>
        <p:spPr>
          <a:xfrm>
            <a:off x="5643488" y="2906750"/>
            <a:ext cx="1240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3x3 max pooling</a:t>
            </a:r>
            <a:endParaRPr sz="1000"/>
          </a:p>
        </p:txBody>
      </p:sp>
      <p:sp>
        <p:nvSpPr>
          <p:cNvPr id="6462" name="Google Shape;6462;p65"/>
          <p:cNvSpPr/>
          <p:nvPr/>
        </p:nvSpPr>
        <p:spPr>
          <a:xfrm>
            <a:off x="5643488" y="2334950"/>
            <a:ext cx="1240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convolutions</a:t>
            </a:r>
            <a:endParaRPr sz="1000"/>
          </a:p>
        </p:txBody>
      </p:sp>
      <p:sp>
        <p:nvSpPr>
          <p:cNvPr id="6463" name="Google Shape;6463;p65"/>
          <p:cNvSpPr/>
          <p:nvPr/>
        </p:nvSpPr>
        <p:spPr>
          <a:xfrm>
            <a:off x="3773088" y="1680500"/>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Filter concatenation</a:t>
            </a:r>
            <a:endParaRPr sz="1000"/>
          </a:p>
        </p:txBody>
      </p:sp>
      <p:cxnSp>
        <p:nvCxnSpPr>
          <p:cNvPr id="6464" name="Google Shape;6464;p65"/>
          <p:cNvCxnSpPr>
            <a:stCxn id="6455" idx="0"/>
            <a:endCxn id="6457" idx="2"/>
          </p:cNvCxnSpPr>
          <p:nvPr/>
        </p:nvCxnSpPr>
        <p:spPr>
          <a:xfrm rot="5400000" flipH="1">
            <a:off x="3755388" y="3001900"/>
            <a:ext cx="338100" cy="937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5" name="Google Shape;6465;p65"/>
          <p:cNvCxnSpPr>
            <a:stCxn id="6455" idx="0"/>
            <a:endCxn id="6456" idx="2"/>
          </p:cNvCxnSpPr>
          <p:nvPr/>
        </p:nvCxnSpPr>
        <p:spPr>
          <a:xfrm rot="5400000" flipH="1">
            <a:off x="2903688" y="2150200"/>
            <a:ext cx="602100" cy="2376900"/>
          </a:xfrm>
          <a:prstGeom prst="curvedConnector3">
            <a:avLst>
              <a:gd name="adj1" fmla="val 25764"/>
            </a:avLst>
          </a:prstGeom>
          <a:noFill/>
          <a:ln w="9525" cap="flat" cmpd="sng">
            <a:solidFill>
              <a:schemeClr val="dk2"/>
            </a:solidFill>
            <a:prstDash val="solid"/>
            <a:round/>
            <a:headEnd type="none" w="med" len="med"/>
            <a:tailEnd type="triangle" w="med" len="med"/>
          </a:ln>
        </p:spPr>
      </p:cxnSp>
      <p:cxnSp>
        <p:nvCxnSpPr>
          <p:cNvPr id="6466" name="Google Shape;6466;p65"/>
          <p:cNvCxnSpPr>
            <a:stCxn id="6455" idx="0"/>
            <a:endCxn id="6459" idx="2"/>
          </p:cNvCxnSpPr>
          <p:nvPr/>
        </p:nvCxnSpPr>
        <p:spPr>
          <a:xfrm rot="-5400000">
            <a:off x="4475088" y="3219700"/>
            <a:ext cx="338100" cy="5019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7" name="Google Shape;6467;p65"/>
          <p:cNvCxnSpPr>
            <a:stCxn id="6455" idx="0"/>
            <a:endCxn id="6461" idx="2"/>
          </p:cNvCxnSpPr>
          <p:nvPr/>
        </p:nvCxnSpPr>
        <p:spPr>
          <a:xfrm rot="-5400000">
            <a:off x="5159388" y="2535400"/>
            <a:ext cx="338100" cy="18705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468" name="Google Shape;6468;p65"/>
          <p:cNvCxnSpPr>
            <a:stCxn id="6457" idx="0"/>
            <a:endCxn id="6458" idx="2"/>
          </p:cNvCxnSpPr>
          <p:nvPr/>
        </p:nvCxnSpPr>
        <p:spPr>
          <a:xfrm rot="-5400000">
            <a:off x="3367588" y="281795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69" name="Google Shape;6469;p65"/>
          <p:cNvCxnSpPr>
            <a:stCxn id="6459" idx="0"/>
            <a:endCxn id="6460" idx="2"/>
          </p:cNvCxnSpPr>
          <p:nvPr/>
        </p:nvCxnSpPr>
        <p:spPr>
          <a:xfrm rot="-5400000">
            <a:off x="4806963" y="281795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0" name="Google Shape;6470;p65"/>
          <p:cNvCxnSpPr>
            <a:stCxn id="6461" idx="0"/>
            <a:endCxn id="6462" idx="2"/>
          </p:cNvCxnSpPr>
          <p:nvPr/>
        </p:nvCxnSpPr>
        <p:spPr>
          <a:xfrm rot="-5400000">
            <a:off x="6175388" y="2817950"/>
            <a:ext cx="177000" cy="6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471" name="Google Shape;6471;p65"/>
          <p:cNvCxnSpPr>
            <a:stCxn id="6456" idx="0"/>
            <a:endCxn id="6463" idx="2"/>
          </p:cNvCxnSpPr>
          <p:nvPr/>
        </p:nvCxnSpPr>
        <p:spPr>
          <a:xfrm rot="-5400000">
            <a:off x="2921213" y="1170600"/>
            <a:ext cx="567300" cy="2376900"/>
          </a:xfrm>
          <a:prstGeom prst="curvedConnector3">
            <a:avLst>
              <a:gd name="adj1" fmla="val 85365"/>
            </a:avLst>
          </a:prstGeom>
          <a:noFill/>
          <a:ln w="9525" cap="flat" cmpd="sng">
            <a:solidFill>
              <a:schemeClr val="dk2"/>
            </a:solidFill>
            <a:prstDash val="solid"/>
            <a:round/>
            <a:headEnd type="none" w="med" len="med"/>
            <a:tailEnd type="triangle" w="med" len="med"/>
          </a:ln>
        </p:spPr>
      </p:cxnSp>
      <p:cxnSp>
        <p:nvCxnSpPr>
          <p:cNvPr id="6472" name="Google Shape;6472;p65"/>
          <p:cNvCxnSpPr>
            <a:stCxn id="6458" idx="0"/>
            <a:endCxn id="6463" idx="2"/>
          </p:cNvCxnSpPr>
          <p:nvPr/>
        </p:nvCxnSpPr>
        <p:spPr>
          <a:xfrm rot="-5400000">
            <a:off x="3794638" y="1736300"/>
            <a:ext cx="259800" cy="9375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3" name="Google Shape;6473;p65"/>
          <p:cNvCxnSpPr>
            <a:stCxn id="6460" idx="0"/>
            <a:endCxn id="6463" idx="2"/>
          </p:cNvCxnSpPr>
          <p:nvPr/>
        </p:nvCxnSpPr>
        <p:spPr>
          <a:xfrm rot="5400000" flipH="1">
            <a:off x="4514313" y="1954100"/>
            <a:ext cx="259800" cy="501900"/>
          </a:xfrm>
          <a:prstGeom prst="curvedConnector3">
            <a:avLst>
              <a:gd name="adj1" fmla="val 49971"/>
            </a:avLst>
          </a:prstGeom>
          <a:noFill/>
          <a:ln w="9525" cap="flat" cmpd="sng">
            <a:solidFill>
              <a:schemeClr val="dk2"/>
            </a:solidFill>
            <a:prstDash val="solid"/>
            <a:round/>
            <a:headEnd type="none" w="med" len="med"/>
            <a:tailEnd type="triangle" w="med" len="med"/>
          </a:ln>
        </p:spPr>
      </p:cxnSp>
      <p:cxnSp>
        <p:nvCxnSpPr>
          <p:cNvPr id="6474" name="Google Shape;6474;p65"/>
          <p:cNvCxnSpPr>
            <a:stCxn id="6462" idx="0"/>
            <a:endCxn id="6463" idx="2"/>
          </p:cNvCxnSpPr>
          <p:nvPr/>
        </p:nvCxnSpPr>
        <p:spPr>
          <a:xfrm rot="5400000" flipH="1">
            <a:off x="5198438" y="1269800"/>
            <a:ext cx="259800" cy="1870500"/>
          </a:xfrm>
          <a:prstGeom prst="curvedConnector3">
            <a:avLst>
              <a:gd name="adj1" fmla="val 49971"/>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6478"/>
        <p:cNvGrpSpPr/>
        <p:nvPr/>
      </p:nvGrpSpPr>
      <p:grpSpPr>
        <a:xfrm>
          <a:off x="0" y="0"/>
          <a:ext cx="0" cy="0"/>
          <a:chOff x="0" y="0"/>
          <a:chExt cx="0" cy="0"/>
        </a:xfrm>
      </p:grpSpPr>
      <p:sp>
        <p:nvSpPr>
          <p:cNvPr id="6479" name="Google Shape;6479;p66"/>
          <p:cNvSpPr/>
          <p:nvPr/>
        </p:nvSpPr>
        <p:spPr>
          <a:xfrm>
            <a:off x="3971888" y="1216900"/>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Previous layer</a:t>
            </a:r>
            <a:endParaRPr sz="1000"/>
          </a:p>
        </p:txBody>
      </p:sp>
      <p:sp>
        <p:nvSpPr>
          <p:cNvPr id="6480" name="Google Shape;6480;p66"/>
          <p:cNvSpPr/>
          <p:nvPr/>
        </p:nvSpPr>
        <p:spPr>
          <a:xfrm>
            <a:off x="2496863" y="198938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1x3 conv, </a:t>
            </a:r>
            <a:endParaRPr sz="1000"/>
          </a:p>
          <a:p>
            <a:pPr algn="ctr"/>
            <a:r>
              <a:rPr lang="en" sz="1000"/>
              <a:t>1 padding</a:t>
            </a:r>
            <a:endParaRPr sz="1000"/>
          </a:p>
        </p:txBody>
      </p:sp>
      <p:sp>
        <p:nvSpPr>
          <p:cNvPr id="6481" name="Google Shape;6481;p66"/>
          <p:cNvSpPr/>
          <p:nvPr/>
        </p:nvSpPr>
        <p:spPr>
          <a:xfrm>
            <a:off x="3971888" y="3035551"/>
            <a:ext cx="1240200" cy="4053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1x5 conv,</a:t>
            </a:r>
            <a:endParaRPr sz="1000"/>
          </a:p>
          <a:p>
            <a:pPr algn="ctr"/>
            <a:r>
              <a:rPr lang="en" sz="1000"/>
              <a:t>2 padding</a:t>
            </a:r>
            <a:endParaRPr sz="1000"/>
          </a:p>
        </p:txBody>
      </p:sp>
      <p:sp>
        <p:nvSpPr>
          <p:cNvPr id="6482" name="Google Shape;6482;p66"/>
          <p:cNvSpPr/>
          <p:nvPr/>
        </p:nvSpPr>
        <p:spPr>
          <a:xfrm>
            <a:off x="3971888" y="2126214"/>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buSzPts val="1100"/>
            </a:pPr>
            <a:r>
              <a:rPr lang="en" sz="1000">
                <a:solidFill>
                  <a:schemeClr val="dk1"/>
                </a:solidFill>
              </a:rPr>
              <a:t>1x3 conv, </a:t>
            </a:r>
            <a:endParaRPr sz="1000">
              <a:solidFill>
                <a:schemeClr val="dk1"/>
              </a:solidFill>
            </a:endParaRPr>
          </a:p>
          <a:p>
            <a:pPr algn="ctr">
              <a:buClr>
                <a:schemeClr val="dk1"/>
              </a:buClr>
              <a:buSzPts val="1100"/>
            </a:pPr>
            <a:r>
              <a:rPr lang="en" sz="1000">
                <a:solidFill>
                  <a:schemeClr val="dk1"/>
                </a:solidFill>
              </a:rPr>
              <a:t>1 padding</a:t>
            </a:r>
            <a:endParaRPr sz="1000"/>
          </a:p>
        </p:txBody>
      </p:sp>
      <p:sp>
        <p:nvSpPr>
          <p:cNvPr id="6483" name="Google Shape;6483;p66"/>
          <p:cNvSpPr/>
          <p:nvPr/>
        </p:nvSpPr>
        <p:spPr>
          <a:xfrm>
            <a:off x="5406938" y="2484301"/>
            <a:ext cx="1240200" cy="4053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1x7 conv,</a:t>
            </a:r>
            <a:endParaRPr sz="1000"/>
          </a:p>
          <a:p>
            <a:pPr algn="ctr"/>
            <a:r>
              <a:rPr lang="en" sz="1000"/>
              <a:t>3 padding</a:t>
            </a:r>
            <a:endParaRPr sz="1000"/>
          </a:p>
        </p:txBody>
      </p:sp>
      <p:sp>
        <p:nvSpPr>
          <p:cNvPr id="6484" name="Google Shape;6484;p66"/>
          <p:cNvSpPr/>
          <p:nvPr/>
        </p:nvSpPr>
        <p:spPr>
          <a:xfrm>
            <a:off x="3972188" y="4092803"/>
            <a:ext cx="1240200" cy="405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Filter concatenation</a:t>
            </a:r>
            <a:endParaRPr sz="1000"/>
          </a:p>
        </p:txBody>
      </p:sp>
      <p:cxnSp>
        <p:nvCxnSpPr>
          <p:cNvPr id="6485" name="Google Shape;6485;p66"/>
          <p:cNvCxnSpPr>
            <a:stCxn id="6484" idx="0"/>
            <a:endCxn id="6486" idx="2"/>
          </p:cNvCxnSpPr>
          <p:nvPr/>
        </p:nvCxnSpPr>
        <p:spPr>
          <a:xfrm rot="5400000" flipH="1">
            <a:off x="3646388" y="3146903"/>
            <a:ext cx="416400" cy="1475400"/>
          </a:xfrm>
          <a:prstGeom prst="curvedConnector3">
            <a:avLst>
              <a:gd name="adj1" fmla="val 50002"/>
            </a:avLst>
          </a:prstGeom>
          <a:noFill/>
          <a:ln w="9525" cap="flat" cmpd="sng">
            <a:solidFill>
              <a:schemeClr val="dk2"/>
            </a:solidFill>
            <a:prstDash val="solid"/>
            <a:round/>
            <a:headEnd type="triangle" w="med" len="med"/>
            <a:tailEnd type="none" w="med" len="med"/>
          </a:ln>
        </p:spPr>
      </p:cxnSp>
      <p:cxnSp>
        <p:nvCxnSpPr>
          <p:cNvPr id="6487" name="Google Shape;6487;p66"/>
          <p:cNvCxnSpPr>
            <a:stCxn id="6484" idx="0"/>
            <a:endCxn id="6483" idx="2"/>
          </p:cNvCxnSpPr>
          <p:nvPr/>
        </p:nvCxnSpPr>
        <p:spPr>
          <a:xfrm rot="-5400000">
            <a:off x="4708088" y="2773703"/>
            <a:ext cx="1203300" cy="1434900"/>
          </a:xfrm>
          <a:prstGeom prst="curvedConnector3">
            <a:avLst>
              <a:gd name="adj1" fmla="val 49996"/>
            </a:avLst>
          </a:prstGeom>
          <a:noFill/>
          <a:ln w="9525" cap="flat" cmpd="sng">
            <a:solidFill>
              <a:schemeClr val="dk2"/>
            </a:solidFill>
            <a:prstDash val="solid"/>
            <a:round/>
            <a:headEnd type="triangle" w="med" len="med"/>
            <a:tailEnd type="none" w="med" len="med"/>
          </a:ln>
        </p:spPr>
      </p:cxnSp>
      <p:sp>
        <p:nvSpPr>
          <p:cNvPr id="6488" name="Google Shape;6488;p66"/>
          <p:cNvSpPr/>
          <p:nvPr/>
        </p:nvSpPr>
        <p:spPr>
          <a:xfrm>
            <a:off x="2496863" y="2630252"/>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buSzPts val="1100"/>
            </a:pPr>
            <a:r>
              <a:rPr lang="en" sz="1000">
                <a:solidFill>
                  <a:schemeClr val="dk1"/>
                </a:solidFill>
              </a:rPr>
              <a:t>1x3 conv, </a:t>
            </a:r>
            <a:endParaRPr sz="1000">
              <a:solidFill>
                <a:schemeClr val="dk1"/>
              </a:solidFill>
            </a:endParaRPr>
          </a:p>
          <a:p>
            <a:pPr algn="ctr">
              <a:buClr>
                <a:schemeClr val="dk1"/>
              </a:buClr>
              <a:buSzPts val="1100"/>
            </a:pPr>
            <a:r>
              <a:rPr lang="en" sz="1000">
                <a:solidFill>
                  <a:schemeClr val="dk1"/>
                </a:solidFill>
              </a:rPr>
              <a:t>1 padding</a:t>
            </a:r>
            <a:endParaRPr sz="1000"/>
          </a:p>
        </p:txBody>
      </p:sp>
      <p:sp>
        <p:nvSpPr>
          <p:cNvPr id="6486" name="Google Shape;6486;p66"/>
          <p:cNvSpPr/>
          <p:nvPr/>
        </p:nvSpPr>
        <p:spPr>
          <a:xfrm>
            <a:off x="2496863" y="3271089"/>
            <a:ext cx="1240200" cy="4053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buClr>
                <a:schemeClr val="dk1"/>
              </a:buClr>
              <a:buSzPts val="1100"/>
            </a:pPr>
            <a:r>
              <a:rPr lang="en" sz="1000">
                <a:solidFill>
                  <a:schemeClr val="dk1"/>
                </a:solidFill>
              </a:rPr>
              <a:t>1x3 conv, </a:t>
            </a:r>
            <a:endParaRPr sz="1000">
              <a:solidFill>
                <a:schemeClr val="dk1"/>
              </a:solidFill>
            </a:endParaRPr>
          </a:p>
          <a:p>
            <a:pPr algn="ctr">
              <a:buClr>
                <a:schemeClr val="dk1"/>
              </a:buClr>
              <a:buSzPts val="1100"/>
            </a:pPr>
            <a:r>
              <a:rPr lang="en" sz="1000">
                <a:solidFill>
                  <a:schemeClr val="dk1"/>
                </a:solidFill>
              </a:rPr>
              <a:t>1 padding</a:t>
            </a:r>
            <a:endParaRPr sz="1000"/>
          </a:p>
        </p:txBody>
      </p:sp>
      <p:cxnSp>
        <p:nvCxnSpPr>
          <p:cNvPr id="6489" name="Google Shape;6489;p66"/>
          <p:cNvCxnSpPr>
            <a:stCxn id="6480" idx="2"/>
            <a:endCxn id="6488" idx="0"/>
          </p:cNvCxnSpPr>
          <p:nvPr/>
        </p:nvCxnSpPr>
        <p:spPr>
          <a:xfrm>
            <a:off x="3116963" y="2394689"/>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0" name="Google Shape;6490;p66"/>
          <p:cNvCxnSpPr>
            <a:stCxn id="6488" idx="2"/>
            <a:endCxn id="6486" idx="0"/>
          </p:cNvCxnSpPr>
          <p:nvPr/>
        </p:nvCxnSpPr>
        <p:spPr>
          <a:xfrm>
            <a:off x="3116963" y="3035552"/>
            <a:ext cx="0" cy="235500"/>
          </a:xfrm>
          <a:prstGeom prst="straightConnector1">
            <a:avLst/>
          </a:prstGeom>
          <a:noFill/>
          <a:ln w="9525" cap="flat" cmpd="sng">
            <a:solidFill>
              <a:schemeClr val="dk2"/>
            </a:solidFill>
            <a:prstDash val="solid"/>
            <a:round/>
            <a:headEnd type="none" w="med" len="med"/>
            <a:tailEnd type="triangle" w="med" len="med"/>
          </a:ln>
        </p:spPr>
      </p:cxnSp>
      <p:cxnSp>
        <p:nvCxnSpPr>
          <p:cNvPr id="6491" name="Google Shape;6491;p66"/>
          <p:cNvCxnSpPr>
            <a:stCxn id="6482" idx="2"/>
            <a:endCxn id="6481" idx="0"/>
          </p:cNvCxnSpPr>
          <p:nvPr/>
        </p:nvCxnSpPr>
        <p:spPr>
          <a:xfrm>
            <a:off x="4591988" y="2531514"/>
            <a:ext cx="0" cy="504000"/>
          </a:xfrm>
          <a:prstGeom prst="straightConnector1">
            <a:avLst/>
          </a:prstGeom>
          <a:noFill/>
          <a:ln w="9525" cap="flat" cmpd="sng">
            <a:solidFill>
              <a:schemeClr val="dk2"/>
            </a:solidFill>
            <a:prstDash val="solid"/>
            <a:round/>
            <a:headEnd type="none" w="med" len="med"/>
            <a:tailEnd type="triangle" w="med" len="med"/>
          </a:ln>
        </p:spPr>
      </p:cxnSp>
      <p:cxnSp>
        <p:nvCxnSpPr>
          <p:cNvPr id="6492" name="Google Shape;6492;p66"/>
          <p:cNvCxnSpPr>
            <a:stCxn id="6481" idx="2"/>
            <a:endCxn id="6484" idx="0"/>
          </p:cNvCxnSpPr>
          <p:nvPr/>
        </p:nvCxnSpPr>
        <p:spPr>
          <a:xfrm>
            <a:off x="4591988" y="3440851"/>
            <a:ext cx="300" cy="651900"/>
          </a:xfrm>
          <a:prstGeom prst="straightConnector1">
            <a:avLst/>
          </a:prstGeom>
          <a:noFill/>
          <a:ln w="9525" cap="flat" cmpd="sng">
            <a:solidFill>
              <a:schemeClr val="dk2"/>
            </a:solidFill>
            <a:prstDash val="solid"/>
            <a:round/>
            <a:headEnd type="none" w="med" len="med"/>
            <a:tailEnd type="triangle" w="med" len="med"/>
          </a:ln>
        </p:spPr>
      </p:cxnSp>
      <p:cxnSp>
        <p:nvCxnSpPr>
          <p:cNvPr id="6493" name="Google Shape;6493;p66"/>
          <p:cNvCxnSpPr>
            <a:stCxn id="6479" idx="2"/>
            <a:endCxn id="6480" idx="0"/>
          </p:cNvCxnSpPr>
          <p:nvPr/>
        </p:nvCxnSpPr>
        <p:spPr>
          <a:xfrm rot="5400000">
            <a:off x="3670838" y="1068250"/>
            <a:ext cx="367200" cy="1475100"/>
          </a:xfrm>
          <a:prstGeom prst="curvedConnector3">
            <a:avLst>
              <a:gd name="adj1" fmla="val 49999"/>
            </a:avLst>
          </a:prstGeom>
          <a:noFill/>
          <a:ln w="9525" cap="flat" cmpd="sng">
            <a:solidFill>
              <a:schemeClr val="dk2"/>
            </a:solidFill>
            <a:prstDash val="solid"/>
            <a:round/>
            <a:headEnd type="none" w="med" len="med"/>
            <a:tailEnd type="triangle" w="med" len="med"/>
          </a:ln>
        </p:spPr>
      </p:cxnSp>
      <p:cxnSp>
        <p:nvCxnSpPr>
          <p:cNvPr id="6494" name="Google Shape;6494;p66"/>
          <p:cNvCxnSpPr>
            <a:stCxn id="6479" idx="2"/>
            <a:endCxn id="6482" idx="0"/>
          </p:cNvCxnSpPr>
          <p:nvPr/>
        </p:nvCxnSpPr>
        <p:spPr>
          <a:xfrm rot="-5400000" flipH="1">
            <a:off x="4340288" y="1873900"/>
            <a:ext cx="504000" cy="600"/>
          </a:xfrm>
          <a:prstGeom prst="curvedConnector3">
            <a:avLst>
              <a:gd name="adj1" fmla="val 50001"/>
            </a:avLst>
          </a:prstGeom>
          <a:noFill/>
          <a:ln w="9525" cap="flat" cmpd="sng">
            <a:solidFill>
              <a:schemeClr val="dk2"/>
            </a:solidFill>
            <a:prstDash val="solid"/>
            <a:round/>
            <a:headEnd type="none" w="med" len="med"/>
            <a:tailEnd type="triangle" w="med" len="med"/>
          </a:ln>
        </p:spPr>
      </p:cxnSp>
      <p:cxnSp>
        <p:nvCxnSpPr>
          <p:cNvPr id="6495" name="Google Shape;6495;p66"/>
          <p:cNvCxnSpPr>
            <a:stCxn id="6479" idx="2"/>
            <a:endCxn id="6483" idx="0"/>
          </p:cNvCxnSpPr>
          <p:nvPr/>
        </p:nvCxnSpPr>
        <p:spPr>
          <a:xfrm rot="-5400000" flipH="1">
            <a:off x="4878488" y="1335700"/>
            <a:ext cx="862200" cy="1435200"/>
          </a:xfrm>
          <a:prstGeom prst="curvedConnector3">
            <a:avLst>
              <a:gd name="adj1" fmla="val 49994"/>
            </a:avLst>
          </a:prstGeom>
          <a:noFill/>
          <a:ln w="9525" cap="flat" cmpd="sng">
            <a:solidFill>
              <a:schemeClr val="dk2"/>
            </a:solidFill>
            <a:prstDash val="solid"/>
            <a:round/>
            <a:headEnd type="none" w="med" len="med"/>
            <a:tailEnd type="triangle" w="med" len="med"/>
          </a:ln>
        </p:spPr>
      </p:cxn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0">
              <a:srgbClr val="C9DAF8"/>
            </a:gs>
            <a:gs pos="100000">
              <a:srgbClr val="DE87F1"/>
            </a:gs>
          </a:gsLst>
          <a:lin ang="13500032" scaled="0"/>
        </a:gradFill>
        <a:effectLst/>
      </p:bgPr>
    </p:bg>
    <p:spTree>
      <p:nvGrpSpPr>
        <p:cNvPr id="1" name="Shape 58"/>
        <p:cNvGrpSpPr/>
        <p:nvPr/>
      </p:nvGrpSpPr>
      <p:grpSpPr>
        <a:xfrm>
          <a:off x="0" y="0"/>
          <a:ext cx="0" cy="0"/>
          <a:chOff x="0" y="0"/>
          <a:chExt cx="0" cy="0"/>
        </a:xfrm>
      </p:grpSpPr>
      <p:sp>
        <p:nvSpPr>
          <p:cNvPr id="59" name="Google Shape;59;p14"/>
          <p:cNvSpPr txBox="1">
            <a:spLocks noGrp="1"/>
          </p:cNvSpPr>
          <p:nvPr>
            <p:ph type="title"/>
          </p:nvPr>
        </p:nvSpPr>
        <p:spPr>
          <a:xfrm>
            <a:off x="311700" y="2407175"/>
            <a:ext cx="8520600" cy="572700"/>
          </a:xfrm>
          <a:prstGeom prst="rect">
            <a:avLst/>
          </a:prstGeom>
        </p:spPr>
        <p:txBody>
          <a:bodyPr spcFirstLastPara="1" wrap="square" lIns="91425" tIns="91425" rIns="91425" bIns="91425" anchor="t" anchorCtr="0">
            <a:noAutofit/>
          </a:bodyPr>
          <a:lstStyle/>
          <a:p>
            <a:pPr algn="ctr"/>
            <a:r>
              <a:rPr lang="en">
                <a:solidFill>
                  <a:srgbClr val="FFFFFF"/>
                </a:solidFill>
              </a:rPr>
              <a:t>Basic ML Visuals</a:t>
            </a:r>
            <a:endParaRPr>
              <a:solidFill>
                <a:srgbClr val="FFFFFF"/>
              </a:solidFill>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6499"/>
        <p:cNvGrpSpPr/>
        <p:nvPr/>
      </p:nvGrpSpPr>
      <p:grpSpPr>
        <a:xfrm>
          <a:off x="0" y="0"/>
          <a:ext cx="0" cy="0"/>
          <a:chOff x="0" y="0"/>
          <a:chExt cx="0" cy="0"/>
        </a:xfrm>
      </p:grpSpPr>
      <p:sp>
        <p:nvSpPr>
          <p:cNvPr id="6500" name="Google Shape;6500;p67"/>
          <p:cNvSpPr/>
          <p:nvPr/>
        </p:nvSpPr>
        <p:spPr>
          <a:xfrm rot="5400000">
            <a:off x="7075" y="2719955"/>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Input</a:t>
            </a:r>
            <a:endParaRPr sz="1200"/>
          </a:p>
        </p:txBody>
      </p:sp>
      <p:sp>
        <p:nvSpPr>
          <p:cNvPr id="6501" name="Google Shape;6501;p67"/>
          <p:cNvSpPr/>
          <p:nvPr/>
        </p:nvSpPr>
        <p:spPr>
          <a:xfrm rot="5400000">
            <a:off x="349775" y="27199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t>Conv</a:t>
            </a:r>
            <a:endParaRPr sz="1200" dirty="0"/>
          </a:p>
        </p:txBody>
      </p:sp>
      <p:sp>
        <p:nvSpPr>
          <p:cNvPr id="6502" name="Google Shape;6502;p67"/>
          <p:cNvSpPr/>
          <p:nvPr/>
        </p:nvSpPr>
        <p:spPr>
          <a:xfrm rot="5400000">
            <a:off x="692425" y="27199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Max-Pool</a:t>
            </a:r>
            <a:endParaRPr sz="1200"/>
          </a:p>
        </p:txBody>
      </p:sp>
      <p:cxnSp>
        <p:nvCxnSpPr>
          <p:cNvPr id="6503" name="Google Shape;6503;p67"/>
          <p:cNvCxnSpPr>
            <a:stCxn id="6500" idx="0"/>
            <a:endCxn id="6501" idx="2"/>
          </p:cNvCxnSpPr>
          <p:nvPr/>
        </p:nvCxnSpPr>
        <p:spPr>
          <a:xfrm>
            <a:off x="561775" y="285750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04" name="Google Shape;6504;p67"/>
          <p:cNvCxnSpPr>
            <a:stCxn id="6502" idx="0"/>
            <a:endCxn id="6502" idx="0"/>
          </p:cNvCxnSpPr>
          <p:nvPr/>
        </p:nvCxnSpPr>
        <p:spPr>
          <a:xfrm>
            <a:off x="1247125"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05" name="Google Shape;6505;p67"/>
          <p:cNvCxnSpPr>
            <a:stCxn id="6502" idx="0"/>
            <a:endCxn id="6502" idx="0"/>
          </p:cNvCxnSpPr>
          <p:nvPr/>
        </p:nvCxnSpPr>
        <p:spPr>
          <a:xfrm>
            <a:off x="1247125"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06" name="Google Shape;6506;p67"/>
          <p:cNvCxnSpPr>
            <a:stCxn id="6502" idx="0"/>
            <a:endCxn id="6502" idx="0"/>
          </p:cNvCxnSpPr>
          <p:nvPr/>
        </p:nvCxnSpPr>
        <p:spPr>
          <a:xfrm>
            <a:off x="1247125" y="2857505"/>
            <a:ext cx="0" cy="0"/>
          </a:xfrm>
          <a:prstGeom prst="straightConnector1">
            <a:avLst/>
          </a:prstGeom>
          <a:noFill/>
          <a:ln w="9525" cap="flat" cmpd="sng">
            <a:solidFill>
              <a:schemeClr val="dk2"/>
            </a:solidFill>
            <a:prstDash val="solid"/>
            <a:round/>
            <a:headEnd type="none" w="med" len="med"/>
            <a:tailEnd type="none" w="med" len="med"/>
          </a:ln>
        </p:spPr>
      </p:cxnSp>
      <p:sp>
        <p:nvSpPr>
          <p:cNvPr id="6507" name="Google Shape;6507;p67"/>
          <p:cNvSpPr/>
          <p:nvPr/>
        </p:nvSpPr>
        <p:spPr>
          <a:xfrm rot="5400000">
            <a:off x="2062750" y="27199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Max-Pool</a:t>
            </a:r>
            <a:endParaRPr sz="1200"/>
          </a:p>
        </p:txBody>
      </p:sp>
      <p:cxnSp>
        <p:nvCxnSpPr>
          <p:cNvPr id="6508" name="Google Shape;6508;p67"/>
          <p:cNvCxnSpPr>
            <a:stCxn id="6507" idx="0"/>
            <a:endCxn id="6507" idx="0"/>
          </p:cNvCxnSpPr>
          <p:nvPr/>
        </p:nvCxnSpPr>
        <p:spPr>
          <a:xfrm>
            <a:off x="2617450"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09" name="Google Shape;6509;p67"/>
          <p:cNvCxnSpPr>
            <a:stCxn id="6507" idx="0"/>
            <a:endCxn id="6507" idx="0"/>
          </p:cNvCxnSpPr>
          <p:nvPr/>
        </p:nvCxnSpPr>
        <p:spPr>
          <a:xfrm>
            <a:off x="2617450"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10" name="Google Shape;6510;p67"/>
          <p:cNvCxnSpPr>
            <a:stCxn id="6507" idx="0"/>
            <a:endCxn id="6507" idx="0"/>
          </p:cNvCxnSpPr>
          <p:nvPr/>
        </p:nvCxnSpPr>
        <p:spPr>
          <a:xfrm>
            <a:off x="2617450" y="2857505"/>
            <a:ext cx="0" cy="0"/>
          </a:xfrm>
          <a:prstGeom prst="straightConnector1">
            <a:avLst/>
          </a:prstGeom>
          <a:noFill/>
          <a:ln w="9525" cap="flat" cmpd="sng">
            <a:solidFill>
              <a:schemeClr val="dk2"/>
            </a:solidFill>
            <a:prstDash val="solid"/>
            <a:round/>
            <a:headEnd type="none" w="med" len="med"/>
            <a:tailEnd type="none" w="med" len="med"/>
          </a:ln>
        </p:spPr>
      </p:cxnSp>
      <p:sp>
        <p:nvSpPr>
          <p:cNvPr id="6511" name="Google Shape;6511;p67"/>
          <p:cNvSpPr/>
          <p:nvPr/>
        </p:nvSpPr>
        <p:spPr>
          <a:xfrm rot="5400000">
            <a:off x="3090850" y="27199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Max-Pool</a:t>
            </a:r>
            <a:endParaRPr sz="1200"/>
          </a:p>
        </p:txBody>
      </p:sp>
      <p:cxnSp>
        <p:nvCxnSpPr>
          <p:cNvPr id="6512" name="Google Shape;6512;p67"/>
          <p:cNvCxnSpPr>
            <a:stCxn id="6511" idx="0"/>
            <a:endCxn id="6511" idx="0"/>
          </p:cNvCxnSpPr>
          <p:nvPr/>
        </p:nvCxnSpPr>
        <p:spPr>
          <a:xfrm>
            <a:off x="3645550"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13" name="Google Shape;6513;p67"/>
          <p:cNvCxnSpPr>
            <a:stCxn id="6511" idx="0"/>
            <a:endCxn id="6511" idx="0"/>
          </p:cNvCxnSpPr>
          <p:nvPr/>
        </p:nvCxnSpPr>
        <p:spPr>
          <a:xfrm>
            <a:off x="3645550"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14" name="Google Shape;6514;p67"/>
          <p:cNvCxnSpPr>
            <a:stCxn id="6511" idx="0"/>
            <a:endCxn id="6511" idx="0"/>
          </p:cNvCxnSpPr>
          <p:nvPr/>
        </p:nvCxnSpPr>
        <p:spPr>
          <a:xfrm>
            <a:off x="3645550" y="2857505"/>
            <a:ext cx="0" cy="0"/>
          </a:xfrm>
          <a:prstGeom prst="straightConnector1">
            <a:avLst/>
          </a:prstGeom>
          <a:noFill/>
          <a:ln w="9525" cap="flat" cmpd="sng">
            <a:solidFill>
              <a:schemeClr val="dk2"/>
            </a:solidFill>
            <a:prstDash val="solid"/>
            <a:round/>
            <a:headEnd type="none" w="med" len="med"/>
            <a:tailEnd type="none" w="med" len="med"/>
          </a:ln>
        </p:spPr>
      </p:cxnSp>
      <p:sp>
        <p:nvSpPr>
          <p:cNvPr id="6515" name="Google Shape;6515;p67"/>
          <p:cNvSpPr/>
          <p:nvPr/>
        </p:nvSpPr>
        <p:spPr>
          <a:xfrm rot="5400000">
            <a:off x="2405450" y="271995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Inception</a:t>
            </a:r>
            <a:endParaRPr sz="1200"/>
          </a:p>
        </p:txBody>
      </p:sp>
      <p:sp>
        <p:nvSpPr>
          <p:cNvPr id="6516" name="Google Shape;6516;p67"/>
          <p:cNvSpPr/>
          <p:nvPr/>
        </p:nvSpPr>
        <p:spPr>
          <a:xfrm rot="5400000">
            <a:off x="2748150" y="271995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t>Inception</a:t>
            </a:r>
            <a:endParaRPr sz="1200" dirty="0"/>
          </a:p>
        </p:txBody>
      </p:sp>
      <p:sp>
        <p:nvSpPr>
          <p:cNvPr id="6517" name="Google Shape;6517;p67"/>
          <p:cNvSpPr/>
          <p:nvPr/>
        </p:nvSpPr>
        <p:spPr>
          <a:xfrm rot="5400000">
            <a:off x="5166736" y="27199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Max-Pool</a:t>
            </a:r>
            <a:endParaRPr sz="1200"/>
          </a:p>
        </p:txBody>
      </p:sp>
      <p:cxnSp>
        <p:nvCxnSpPr>
          <p:cNvPr id="6518" name="Google Shape;6518;p67"/>
          <p:cNvCxnSpPr>
            <a:stCxn id="6517" idx="0"/>
            <a:endCxn id="6517" idx="0"/>
          </p:cNvCxnSpPr>
          <p:nvPr/>
        </p:nvCxnSpPr>
        <p:spPr>
          <a:xfrm>
            <a:off x="5721436"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19" name="Google Shape;6519;p67"/>
          <p:cNvCxnSpPr>
            <a:stCxn id="6517" idx="0"/>
            <a:endCxn id="6517" idx="0"/>
          </p:cNvCxnSpPr>
          <p:nvPr/>
        </p:nvCxnSpPr>
        <p:spPr>
          <a:xfrm>
            <a:off x="5721436"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20" name="Google Shape;6520;p67"/>
          <p:cNvCxnSpPr>
            <a:stCxn id="6517" idx="0"/>
            <a:endCxn id="6517" idx="0"/>
          </p:cNvCxnSpPr>
          <p:nvPr/>
        </p:nvCxnSpPr>
        <p:spPr>
          <a:xfrm>
            <a:off x="5721436"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21" name="Google Shape;6521;p67"/>
          <p:cNvCxnSpPr/>
          <p:nvPr/>
        </p:nvCxnSpPr>
        <p:spPr>
          <a:xfrm>
            <a:off x="6754675"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22" name="Google Shape;6522;p67"/>
          <p:cNvCxnSpPr/>
          <p:nvPr/>
        </p:nvCxnSpPr>
        <p:spPr>
          <a:xfrm>
            <a:off x="6754675"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23" name="Google Shape;6523;p67"/>
          <p:cNvCxnSpPr/>
          <p:nvPr/>
        </p:nvCxnSpPr>
        <p:spPr>
          <a:xfrm>
            <a:off x="6754675"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24" name="Google Shape;6524;p67"/>
          <p:cNvCxnSpPr/>
          <p:nvPr/>
        </p:nvCxnSpPr>
        <p:spPr>
          <a:xfrm>
            <a:off x="972075"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25" name="Google Shape;6525;p67"/>
          <p:cNvCxnSpPr>
            <a:stCxn id="6526" idx="0"/>
            <a:endCxn id="6507" idx="2"/>
          </p:cNvCxnSpPr>
          <p:nvPr/>
        </p:nvCxnSpPr>
        <p:spPr>
          <a:xfrm>
            <a:off x="2274850" y="285750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7" name="Google Shape;6527;p67"/>
          <p:cNvCxnSpPr>
            <a:stCxn id="6507" idx="0"/>
            <a:endCxn id="6515" idx="2"/>
          </p:cNvCxnSpPr>
          <p:nvPr/>
        </p:nvCxnSpPr>
        <p:spPr>
          <a:xfrm>
            <a:off x="2617450" y="285750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8" name="Google Shape;6528;p67"/>
          <p:cNvCxnSpPr>
            <a:stCxn id="6515" idx="0"/>
            <a:endCxn id="6516" idx="2"/>
          </p:cNvCxnSpPr>
          <p:nvPr/>
        </p:nvCxnSpPr>
        <p:spPr>
          <a:xfrm>
            <a:off x="2960150" y="285750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29" name="Google Shape;6529;p67"/>
          <p:cNvCxnSpPr/>
          <p:nvPr/>
        </p:nvCxnSpPr>
        <p:spPr>
          <a:xfrm rot="10800000">
            <a:off x="5378736" y="285750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0" name="Google Shape;6530;p67"/>
          <p:cNvCxnSpPr/>
          <p:nvPr/>
        </p:nvCxnSpPr>
        <p:spPr>
          <a:xfrm>
            <a:off x="1247175"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31" name="Google Shape;6531;p67"/>
          <p:cNvCxnSpPr/>
          <p:nvPr/>
        </p:nvCxnSpPr>
        <p:spPr>
          <a:xfrm>
            <a:off x="972075"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32" name="Google Shape;6532;p67"/>
          <p:cNvCxnSpPr>
            <a:stCxn id="6502" idx="2"/>
            <a:endCxn id="6533" idx="0"/>
          </p:cNvCxnSpPr>
          <p:nvPr/>
        </p:nvCxnSpPr>
        <p:spPr>
          <a:xfrm rot="10800000">
            <a:off x="904525" y="285750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34" name="Google Shape;6534;p67"/>
          <p:cNvCxnSpPr>
            <a:stCxn id="6533" idx="2"/>
            <a:endCxn id="6501" idx="0"/>
          </p:cNvCxnSpPr>
          <p:nvPr/>
        </p:nvCxnSpPr>
        <p:spPr>
          <a:xfrm rot="10800000">
            <a:off x="904475" y="2857505"/>
            <a:ext cx="67500" cy="0"/>
          </a:xfrm>
          <a:prstGeom prst="straightConnector1">
            <a:avLst/>
          </a:prstGeom>
          <a:noFill/>
          <a:ln w="9525" cap="flat" cmpd="sng">
            <a:solidFill>
              <a:schemeClr val="dk2"/>
            </a:solidFill>
            <a:prstDash val="solid"/>
            <a:round/>
            <a:headEnd type="none" w="med" len="med"/>
            <a:tailEnd type="none" w="med" len="med"/>
          </a:ln>
        </p:spPr>
      </p:cxnSp>
      <p:sp>
        <p:nvSpPr>
          <p:cNvPr id="6535" name="Google Shape;6535;p67"/>
          <p:cNvSpPr/>
          <p:nvPr/>
        </p:nvSpPr>
        <p:spPr>
          <a:xfrm rot="5400000">
            <a:off x="1034925" y="27199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a:t>
            </a:r>
            <a:endParaRPr sz="1200"/>
          </a:p>
        </p:txBody>
      </p:sp>
      <p:sp>
        <p:nvSpPr>
          <p:cNvPr id="6536" name="Google Shape;6536;p67"/>
          <p:cNvSpPr/>
          <p:nvPr/>
        </p:nvSpPr>
        <p:spPr>
          <a:xfrm rot="5400000">
            <a:off x="1377575" y="27199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Max-Pool</a:t>
            </a:r>
            <a:endParaRPr sz="1200"/>
          </a:p>
        </p:txBody>
      </p:sp>
      <p:cxnSp>
        <p:nvCxnSpPr>
          <p:cNvPr id="6537" name="Google Shape;6537;p67"/>
          <p:cNvCxnSpPr>
            <a:stCxn id="6536" idx="0"/>
            <a:endCxn id="6536" idx="0"/>
          </p:cNvCxnSpPr>
          <p:nvPr/>
        </p:nvCxnSpPr>
        <p:spPr>
          <a:xfrm>
            <a:off x="1932275"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38" name="Google Shape;6538;p67"/>
          <p:cNvCxnSpPr>
            <a:stCxn id="6536" idx="0"/>
            <a:endCxn id="6536" idx="0"/>
          </p:cNvCxnSpPr>
          <p:nvPr/>
        </p:nvCxnSpPr>
        <p:spPr>
          <a:xfrm>
            <a:off x="1932275"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39" name="Google Shape;6539;p67"/>
          <p:cNvCxnSpPr>
            <a:stCxn id="6536" idx="0"/>
            <a:endCxn id="6536" idx="0"/>
          </p:cNvCxnSpPr>
          <p:nvPr/>
        </p:nvCxnSpPr>
        <p:spPr>
          <a:xfrm>
            <a:off x="1932275" y="2857505"/>
            <a:ext cx="0" cy="0"/>
          </a:xfrm>
          <a:prstGeom prst="straightConnector1">
            <a:avLst/>
          </a:prstGeom>
          <a:noFill/>
          <a:ln w="9525" cap="flat" cmpd="sng">
            <a:solidFill>
              <a:schemeClr val="dk2"/>
            </a:solidFill>
            <a:prstDash val="solid"/>
            <a:round/>
            <a:headEnd type="none" w="med" len="med"/>
            <a:tailEnd type="none" w="med" len="med"/>
          </a:ln>
        </p:spPr>
      </p:cxnSp>
      <p:cxnSp>
        <p:nvCxnSpPr>
          <p:cNvPr id="6540" name="Google Shape;6540;p67"/>
          <p:cNvCxnSpPr/>
          <p:nvPr/>
        </p:nvCxnSpPr>
        <p:spPr>
          <a:xfrm>
            <a:off x="1124475" y="3009905"/>
            <a:ext cx="0" cy="0"/>
          </a:xfrm>
          <a:prstGeom prst="straightConnector1">
            <a:avLst/>
          </a:prstGeom>
          <a:noFill/>
          <a:ln w="9525" cap="flat" cmpd="sng">
            <a:solidFill>
              <a:schemeClr val="dk2"/>
            </a:solidFill>
            <a:prstDash val="solid"/>
            <a:round/>
            <a:headEnd type="none" w="med" len="med"/>
            <a:tailEnd type="none" w="med" len="med"/>
          </a:ln>
        </p:spPr>
      </p:cxnSp>
      <p:cxnSp>
        <p:nvCxnSpPr>
          <p:cNvPr id="6541" name="Google Shape;6541;p67"/>
          <p:cNvCxnSpPr/>
          <p:nvPr/>
        </p:nvCxnSpPr>
        <p:spPr>
          <a:xfrm>
            <a:off x="1399575" y="3009905"/>
            <a:ext cx="0" cy="0"/>
          </a:xfrm>
          <a:prstGeom prst="straightConnector1">
            <a:avLst/>
          </a:prstGeom>
          <a:noFill/>
          <a:ln w="9525" cap="flat" cmpd="sng">
            <a:solidFill>
              <a:schemeClr val="dk2"/>
            </a:solidFill>
            <a:prstDash val="solid"/>
            <a:round/>
            <a:headEnd type="none" w="med" len="med"/>
            <a:tailEnd type="none" w="med" len="med"/>
          </a:ln>
        </p:spPr>
      </p:cxnSp>
      <p:cxnSp>
        <p:nvCxnSpPr>
          <p:cNvPr id="6542" name="Google Shape;6542;p67"/>
          <p:cNvCxnSpPr/>
          <p:nvPr/>
        </p:nvCxnSpPr>
        <p:spPr>
          <a:xfrm>
            <a:off x="1124475" y="3009905"/>
            <a:ext cx="0" cy="0"/>
          </a:xfrm>
          <a:prstGeom prst="straightConnector1">
            <a:avLst/>
          </a:prstGeom>
          <a:noFill/>
          <a:ln w="9525" cap="flat" cmpd="sng">
            <a:solidFill>
              <a:schemeClr val="dk2"/>
            </a:solidFill>
            <a:prstDash val="solid"/>
            <a:round/>
            <a:headEnd type="none" w="med" len="med"/>
            <a:tailEnd type="none" w="med" len="med"/>
          </a:ln>
        </p:spPr>
      </p:cxnSp>
      <p:cxnSp>
        <p:nvCxnSpPr>
          <p:cNvPr id="6543" name="Google Shape;6543;p67"/>
          <p:cNvCxnSpPr>
            <a:stCxn id="6536" idx="2"/>
          </p:cNvCxnSpPr>
          <p:nvPr/>
        </p:nvCxnSpPr>
        <p:spPr>
          <a:xfrm rot="10800000">
            <a:off x="1589675" y="285750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44" name="Google Shape;6544;p67"/>
          <p:cNvCxnSpPr>
            <a:endCxn id="6535" idx="0"/>
          </p:cNvCxnSpPr>
          <p:nvPr/>
        </p:nvCxnSpPr>
        <p:spPr>
          <a:xfrm rot="10800000">
            <a:off x="1589625" y="2857505"/>
            <a:ext cx="67500" cy="0"/>
          </a:xfrm>
          <a:prstGeom prst="straightConnector1">
            <a:avLst/>
          </a:prstGeom>
          <a:noFill/>
          <a:ln w="9525" cap="flat" cmpd="sng">
            <a:solidFill>
              <a:schemeClr val="dk2"/>
            </a:solidFill>
            <a:prstDash val="solid"/>
            <a:round/>
            <a:headEnd type="none" w="med" len="med"/>
            <a:tailEnd type="none" w="med" len="med"/>
          </a:ln>
        </p:spPr>
      </p:cxnSp>
      <p:sp>
        <p:nvSpPr>
          <p:cNvPr id="6545" name="Google Shape;6545;p67"/>
          <p:cNvSpPr/>
          <p:nvPr/>
        </p:nvSpPr>
        <p:spPr>
          <a:xfrm rot="5400000">
            <a:off x="1720150" y="27199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a:t>
            </a:r>
            <a:endParaRPr sz="1200"/>
          </a:p>
        </p:txBody>
      </p:sp>
      <p:sp>
        <p:nvSpPr>
          <p:cNvPr id="6546" name="Google Shape;6546;p67"/>
          <p:cNvSpPr/>
          <p:nvPr/>
        </p:nvSpPr>
        <p:spPr>
          <a:xfrm rot="5400000">
            <a:off x="3451225" y="271995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Inception</a:t>
            </a:r>
            <a:endParaRPr sz="1200"/>
          </a:p>
        </p:txBody>
      </p:sp>
      <p:sp>
        <p:nvSpPr>
          <p:cNvPr id="6547" name="Google Shape;6547;p67"/>
          <p:cNvSpPr/>
          <p:nvPr/>
        </p:nvSpPr>
        <p:spPr>
          <a:xfrm rot="5400000">
            <a:off x="3793925" y="271995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Inception</a:t>
            </a:r>
            <a:endParaRPr sz="1200"/>
          </a:p>
        </p:txBody>
      </p:sp>
      <p:sp>
        <p:nvSpPr>
          <p:cNvPr id="6548" name="Google Shape;6548;p67"/>
          <p:cNvSpPr/>
          <p:nvPr/>
        </p:nvSpPr>
        <p:spPr>
          <a:xfrm rot="5400000">
            <a:off x="4136625" y="271995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Inception</a:t>
            </a:r>
            <a:endParaRPr sz="1200"/>
          </a:p>
        </p:txBody>
      </p:sp>
      <p:sp>
        <p:nvSpPr>
          <p:cNvPr id="6549" name="Google Shape;6549;p67"/>
          <p:cNvSpPr/>
          <p:nvPr/>
        </p:nvSpPr>
        <p:spPr>
          <a:xfrm rot="5400000">
            <a:off x="4479325" y="271995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Inception</a:t>
            </a:r>
            <a:endParaRPr sz="1200"/>
          </a:p>
        </p:txBody>
      </p:sp>
      <p:sp>
        <p:nvSpPr>
          <p:cNvPr id="6550" name="Google Shape;6550;p67"/>
          <p:cNvSpPr/>
          <p:nvPr/>
        </p:nvSpPr>
        <p:spPr>
          <a:xfrm rot="5400000">
            <a:off x="4822025" y="2719955"/>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Inception</a:t>
            </a:r>
            <a:endParaRPr sz="1200"/>
          </a:p>
        </p:txBody>
      </p:sp>
      <p:cxnSp>
        <p:nvCxnSpPr>
          <p:cNvPr id="6551" name="Google Shape;6551;p67"/>
          <p:cNvCxnSpPr/>
          <p:nvPr/>
        </p:nvCxnSpPr>
        <p:spPr>
          <a:xfrm>
            <a:off x="5733460" y="2857493"/>
            <a:ext cx="0" cy="0"/>
          </a:xfrm>
          <a:prstGeom prst="straightConnector1">
            <a:avLst/>
          </a:prstGeom>
          <a:noFill/>
          <a:ln w="9525" cap="flat" cmpd="sng">
            <a:solidFill>
              <a:schemeClr val="dk2"/>
            </a:solidFill>
            <a:prstDash val="solid"/>
            <a:round/>
            <a:headEnd type="none" w="med" len="med"/>
            <a:tailEnd type="none" w="med" len="med"/>
          </a:ln>
        </p:spPr>
      </p:cxnSp>
      <p:cxnSp>
        <p:nvCxnSpPr>
          <p:cNvPr id="6552" name="Google Shape;6552;p67"/>
          <p:cNvCxnSpPr/>
          <p:nvPr/>
        </p:nvCxnSpPr>
        <p:spPr>
          <a:xfrm>
            <a:off x="5733460" y="2857493"/>
            <a:ext cx="0" cy="0"/>
          </a:xfrm>
          <a:prstGeom prst="straightConnector1">
            <a:avLst/>
          </a:prstGeom>
          <a:noFill/>
          <a:ln w="9525" cap="flat" cmpd="sng">
            <a:solidFill>
              <a:schemeClr val="dk2"/>
            </a:solidFill>
            <a:prstDash val="solid"/>
            <a:round/>
            <a:headEnd type="none" w="med" len="med"/>
            <a:tailEnd type="none" w="med" len="med"/>
          </a:ln>
        </p:spPr>
      </p:cxnSp>
      <p:cxnSp>
        <p:nvCxnSpPr>
          <p:cNvPr id="6553" name="Google Shape;6553;p67"/>
          <p:cNvCxnSpPr/>
          <p:nvPr/>
        </p:nvCxnSpPr>
        <p:spPr>
          <a:xfrm>
            <a:off x="5733460" y="2857493"/>
            <a:ext cx="0" cy="0"/>
          </a:xfrm>
          <a:prstGeom prst="straightConnector1">
            <a:avLst/>
          </a:prstGeom>
          <a:noFill/>
          <a:ln w="9525" cap="flat" cmpd="sng">
            <a:solidFill>
              <a:schemeClr val="dk2"/>
            </a:solidFill>
            <a:prstDash val="solid"/>
            <a:round/>
            <a:headEnd type="none" w="med" len="med"/>
            <a:tailEnd type="none" w="med" len="med"/>
          </a:ln>
        </p:spPr>
      </p:cxnSp>
      <p:sp>
        <p:nvSpPr>
          <p:cNvPr id="6554" name="Google Shape;6554;p67"/>
          <p:cNvSpPr/>
          <p:nvPr/>
        </p:nvSpPr>
        <p:spPr>
          <a:xfrm rot="5400000">
            <a:off x="5514583" y="271994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Inception</a:t>
            </a:r>
            <a:endParaRPr sz="1200"/>
          </a:p>
        </p:txBody>
      </p:sp>
      <p:sp>
        <p:nvSpPr>
          <p:cNvPr id="6555" name="Google Shape;6555;p67"/>
          <p:cNvSpPr/>
          <p:nvPr/>
        </p:nvSpPr>
        <p:spPr>
          <a:xfrm rot="5400000">
            <a:off x="5857283" y="2719943"/>
            <a:ext cx="834300" cy="275100"/>
          </a:xfrm>
          <a:prstGeom prst="rect">
            <a:avLst/>
          </a:prstGeom>
          <a:solidFill>
            <a:srgbClr val="F9CB9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Inception</a:t>
            </a:r>
            <a:endParaRPr sz="1200"/>
          </a:p>
        </p:txBody>
      </p:sp>
      <p:cxnSp>
        <p:nvCxnSpPr>
          <p:cNvPr id="6556" name="Google Shape;6556;p67"/>
          <p:cNvCxnSpPr>
            <a:stCxn id="6557" idx="0"/>
            <a:endCxn id="6554" idx="2"/>
          </p:cNvCxnSpPr>
          <p:nvPr/>
        </p:nvCxnSpPr>
        <p:spPr>
          <a:xfrm>
            <a:off x="5726683" y="2857493"/>
            <a:ext cx="67500" cy="0"/>
          </a:xfrm>
          <a:prstGeom prst="straightConnector1">
            <a:avLst/>
          </a:prstGeom>
          <a:noFill/>
          <a:ln w="9525" cap="flat" cmpd="sng">
            <a:solidFill>
              <a:schemeClr val="dk2"/>
            </a:solidFill>
            <a:prstDash val="solid"/>
            <a:round/>
            <a:headEnd type="none" w="med" len="med"/>
            <a:tailEnd type="none" w="med" len="med"/>
          </a:ln>
        </p:spPr>
      </p:cxnSp>
      <p:cxnSp>
        <p:nvCxnSpPr>
          <p:cNvPr id="6558" name="Google Shape;6558;p67"/>
          <p:cNvCxnSpPr>
            <a:stCxn id="6554" idx="0"/>
            <a:endCxn id="6555" idx="2"/>
          </p:cNvCxnSpPr>
          <p:nvPr/>
        </p:nvCxnSpPr>
        <p:spPr>
          <a:xfrm>
            <a:off x="6069283" y="2857493"/>
            <a:ext cx="67500" cy="0"/>
          </a:xfrm>
          <a:prstGeom prst="straightConnector1">
            <a:avLst/>
          </a:prstGeom>
          <a:noFill/>
          <a:ln w="9525" cap="flat" cmpd="sng">
            <a:solidFill>
              <a:schemeClr val="dk2"/>
            </a:solidFill>
            <a:prstDash val="solid"/>
            <a:round/>
            <a:headEnd type="none" w="med" len="med"/>
            <a:tailEnd type="none" w="med" len="med"/>
          </a:ln>
        </p:spPr>
      </p:cxnSp>
      <p:sp>
        <p:nvSpPr>
          <p:cNvPr id="6559" name="Google Shape;6559;p67"/>
          <p:cNvSpPr/>
          <p:nvPr/>
        </p:nvSpPr>
        <p:spPr>
          <a:xfrm rot="5400000">
            <a:off x="4141729" y="367190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Avg-Pool</a:t>
            </a:r>
            <a:endParaRPr sz="1200"/>
          </a:p>
        </p:txBody>
      </p:sp>
      <p:sp>
        <p:nvSpPr>
          <p:cNvPr id="6560" name="Google Shape;6560;p67"/>
          <p:cNvSpPr/>
          <p:nvPr/>
        </p:nvSpPr>
        <p:spPr>
          <a:xfrm rot="5400000">
            <a:off x="4486204" y="367190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a:t>
            </a:r>
            <a:endParaRPr sz="1200"/>
          </a:p>
        </p:txBody>
      </p:sp>
      <p:sp>
        <p:nvSpPr>
          <p:cNvPr id="6561" name="Google Shape;6561;p67"/>
          <p:cNvSpPr/>
          <p:nvPr/>
        </p:nvSpPr>
        <p:spPr>
          <a:xfrm rot="5400000">
            <a:off x="4830683" y="36719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FC</a:t>
            </a:r>
            <a:endParaRPr sz="1200"/>
          </a:p>
        </p:txBody>
      </p:sp>
      <p:sp>
        <p:nvSpPr>
          <p:cNvPr id="6562" name="Google Shape;6562;p67"/>
          <p:cNvSpPr/>
          <p:nvPr/>
        </p:nvSpPr>
        <p:spPr>
          <a:xfrm rot="5400000">
            <a:off x="5180257" y="367190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FC</a:t>
            </a:r>
            <a:endParaRPr sz="1200"/>
          </a:p>
        </p:txBody>
      </p:sp>
      <p:cxnSp>
        <p:nvCxnSpPr>
          <p:cNvPr id="6563" name="Google Shape;6563;p67"/>
          <p:cNvCxnSpPr>
            <a:stCxn id="6561" idx="0"/>
            <a:endCxn id="6562" idx="2"/>
          </p:cNvCxnSpPr>
          <p:nvPr/>
        </p:nvCxnSpPr>
        <p:spPr>
          <a:xfrm>
            <a:off x="5385383" y="3809455"/>
            <a:ext cx="74400" cy="0"/>
          </a:xfrm>
          <a:prstGeom prst="straightConnector1">
            <a:avLst/>
          </a:prstGeom>
          <a:noFill/>
          <a:ln w="9525" cap="flat" cmpd="sng">
            <a:solidFill>
              <a:schemeClr val="dk2"/>
            </a:solidFill>
            <a:prstDash val="solid"/>
            <a:round/>
            <a:headEnd type="none" w="med" len="med"/>
            <a:tailEnd type="none" w="med" len="med"/>
          </a:ln>
        </p:spPr>
      </p:cxnSp>
      <p:sp>
        <p:nvSpPr>
          <p:cNvPr id="6564" name="Google Shape;6564;p67"/>
          <p:cNvSpPr/>
          <p:nvPr/>
        </p:nvSpPr>
        <p:spPr>
          <a:xfrm rot="5400000">
            <a:off x="5529829" y="367190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Softmax</a:t>
            </a:r>
            <a:endParaRPr sz="1200"/>
          </a:p>
        </p:txBody>
      </p:sp>
      <p:cxnSp>
        <p:nvCxnSpPr>
          <p:cNvPr id="6565" name="Google Shape;6565;p67"/>
          <p:cNvCxnSpPr>
            <a:stCxn id="6547" idx="3"/>
            <a:endCxn id="6559" idx="2"/>
          </p:cNvCxnSpPr>
          <p:nvPr/>
        </p:nvCxnSpPr>
        <p:spPr>
          <a:xfrm rot="-5400000" flipH="1">
            <a:off x="4048775" y="3436955"/>
            <a:ext cx="534900" cy="210300"/>
          </a:xfrm>
          <a:prstGeom prst="bentConnector2">
            <a:avLst/>
          </a:prstGeom>
          <a:noFill/>
          <a:ln w="9525" cap="flat" cmpd="sng">
            <a:solidFill>
              <a:schemeClr val="dk2"/>
            </a:solidFill>
            <a:prstDash val="solid"/>
            <a:round/>
            <a:headEnd type="none" w="med" len="med"/>
            <a:tailEnd type="none" w="med" len="med"/>
          </a:ln>
        </p:spPr>
      </p:cxnSp>
      <p:sp>
        <p:nvSpPr>
          <p:cNvPr id="6566" name="Google Shape;6566;p67"/>
          <p:cNvSpPr/>
          <p:nvPr/>
        </p:nvSpPr>
        <p:spPr>
          <a:xfrm rot="5400000">
            <a:off x="6199978" y="2719955"/>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Avg-Pool</a:t>
            </a:r>
            <a:endParaRPr sz="1200"/>
          </a:p>
        </p:txBody>
      </p:sp>
      <p:sp>
        <p:nvSpPr>
          <p:cNvPr id="6567" name="Google Shape;6567;p67"/>
          <p:cNvSpPr/>
          <p:nvPr/>
        </p:nvSpPr>
        <p:spPr>
          <a:xfrm rot="5400000">
            <a:off x="6544453" y="27199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a:t>
            </a:r>
            <a:endParaRPr sz="1200"/>
          </a:p>
        </p:txBody>
      </p:sp>
      <p:sp>
        <p:nvSpPr>
          <p:cNvPr id="6568" name="Google Shape;6568;p67"/>
          <p:cNvSpPr/>
          <p:nvPr/>
        </p:nvSpPr>
        <p:spPr>
          <a:xfrm rot="5400000">
            <a:off x="6888932" y="2719955"/>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FC</a:t>
            </a:r>
            <a:endParaRPr sz="1200"/>
          </a:p>
        </p:txBody>
      </p:sp>
      <p:sp>
        <p:nvSpPr>
          <p:cNvPr id="6569" name="Google Shape;6569;p67"/>
          <p:cNvSpPr/>
          <p:nvPr/>
        </p:nvSpPr>
        <p:spPr>
          <a:xfrm rot="5400000">
            <a:off x="7233403" y="2719955"/>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Softmax</a:t>
            </a:r>
            <a:endParaRPr sz="1200"/>
          </a:p>
        </p:txBody>
      </p:sp>
      <p:sp>
        <p:nvSpPr>
          <p:cNvPr id="6570" name="Google Shape;6570;p67"/>
          <p:cNvSpPr/>
          <p:nvPr/>
        </p:nvSpPr>
        <p:spPr>
          <a:xfrm rot="5400000">
            <a:off x="5163226" y="1767993"/>
            <a:ext cx="834300" cy="275100"/>
          </a:xfrm>
          <a:prstGeom prst="rect">
            <a:avLst/>
          </a:prstGeom>
          <a:solidFill>
            <a:srgbClr val="8E7CC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Avg-Pool</a:t>
            </a:r>
            <a:endParaRPr sz="1200"/>
          </a:p>
        </p:txBody>
      </p:sp>
      <p:sp>
        <p:nvSpPr>
          <p:cNvPr id="6571" name="Google Shape;6571;p67"/>
          <p:cNvSpPr/>
          <p:nvPr/>
        </p:nvSpPr>
        <p:spPr>
          <a:xfrm rot="5400000">
            <a:off x="5507701" y="1767993"/>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a:t>
            </a:r>
            <a:endParaRPr sz="1200"/>
          </a:p>
        </p:txBody>
      </p:sp>
      <p:sp>
        <p:nvSpPr>
          <p:cNvPr id="6572" name="Google Shape;6572;p67"/>
          <p:cNvSpPr/>
          <p:nvPr/>
        </p:nvSpPr>
        <p:spPr>
          <a:xfrm rot="5400000">
            <a:off x="5852180" y="176799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FC</a:t>
            </a:r>
            <a:endParaRPr sz="1200"/>
          </a:p>
        </p:txBody>
      </p:sp>
      <p:sp>
        <p:nvSpPr>
          <p:cNvPr id="6573" name="Google Shape;6573;p67"/>
          <p:cNvSpPr/>
          <p:nvPr/>
        </p:nvSpPr>
        <p:spPr>
          <a:xfrm rot="5400000">
            <a:off x="6201754" y="1767993"/>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FC</a:t>
            </a:r>
            <a:endParaRPr sz="1200"/>
          </a:p>
        </p:txBody>
      </p:sp>
      <p:sp>
        <p:nvSpPr>
          <p:cNvPr id="6574" name="Google Shape;6574;p67"/>
          <p:cNvSpPr/>
          <p:nvPr/>
        </p:nvSpPr>
        <p:spPr>
          <a:xfrm rot="5400000">
            <a:off x="6551326" y="1767993"/>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Softmax</a:t>
            </a:r>
            <a:endParaRPr sz="1200"/>
          </a:p>
        </p:txBody>
      </p:sp>
      <p:cxnSp>
        <p:nvCxnSpPr>
          <p:cNvPr id="6575" name="Google Shape;6575;p67"/>
          <p:cNvCxnSpPr>
            <a:stCxn id="6550" idx="1"/>
            <a:endCxn id="6570" idx="2"/>
          </p:cNvCxnSpPr>
          <p:nvPr/>
        </p:nvCxnSpPr>
        <p:spPr>
          <a:xfrm rot="-5400000">
            <a:off x="5073575" y="2071055"/>
            <a:ext cx="534900" cy="203700"/>
          </a:xfrm>
          <a:prstGeom prst="bentConnector2">
            <a:avLst/>
          </a:prstGeom>
          <a:noFill/>
          <a:ln w="9525" cap="flat" cmpd="sng">
            <a:solidFill>
              <a:schemeClr val="dk2"/>
            </a:solidFill>
            <a:prstDash val="solid"/>
            <a:round/>
            <a:headEnd type="none" w="med" len="med"/>
            <a:tailEnd type="none" w="med" len="med"/>
          </a:ln>
        </p:spPr>
      </p:cxnSp>
      <p:cxnSp>
        <p:nvCxnSpPr>
          <p:cNvPr id="6576" name="Google Shape;6576;p67"/>
          <p:cNvCxnSpPr>
            <a:stCxn id="6535" idx="2"/>
            <a:endCxn id="6502" idx="0"/>
          </p:cNvCxnSpPr>
          <p:nvPr/>
        </p:nvCxnSpPr>
        <p:spPr>
          <a:xfrm flipH="1">
            <a:off x="1247025" y="2857505"/>
            <a:ext cx="675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577" name="Google Shape;6577;p67"/>
          <p:cNvCxnSpPr>
            <a:stCxn id="6545" idx="2"/>
            <a:endCxn id="6536" idx="0"/>
          </p:cNvCxnSpPr>
          <p:nvPr/>
        </p:nvCxnSpPr>
        <p:spPr>
          <a:xfrm flipH="1">
            <a:off x="1932250" y="2857505"/>
            <a:ext cx="67500" cy="600"/>
          </a:xfrm>
          <a:prstGeom prst="bentConnector3">
            <a:avLst>
              <a:gd name="adj1" fmla="val 49981"/>
            </a:avLst>
          </a:prstGeom>
          <a:noFill/>
          <a:ln w="9525" cap="flat" cmpd="sng">
            <a:solidFill>
              <a:schemeClr val="dk2"/>
            </a:solidFill>
            <a:prstDash val="solid"/>
            <a:round/>
            <a:headEnd type="none" w="med" len="med"/>
            <a:tailEnd type="none" w="med" len="med"/>
          </a:ln>
        </p:spPr>
      </p:cxnSp>
      <p:cxnSp>
        <p:nvCxnSpPr>
          <p:cNvPr id="6578" name="Google Shape;6578;p67"/>
          <p:cNvCxnSpPr>
            <a:stCxn id="6516" idx="0"/>
            <a:endCxn id="6511" idx="2"/>
          </p:cNvCxnSpPr>
          <p:nvPr/>
        </p:nvCxnSpPr>
        <p:spPr>
          <a:xfrm>
            <a:off x="3302850" y="285750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79" name="Google Shape;6579;p67"/>
          <p:cNvCxnSpPr>
            <a:stCxn id="6511" idx="0"/>
            <a:endCxn id="6546" idx="2"/>
          </p:cNvCxnSpPr>
          <p:nvPr/>
        </p:nvCxnSpPr>
        <p:spPr>
          <a:xfrm>
            <a:off x="3645550" y="2857505"/>
            <a:ext cx="85200" cy="600"/>
          </a:xfrm>
          <a:prstGeom prst="bentConnector3">
            <a:avLst>
              <a:gd name="adj1" fmla="val 50044"/>
            </a:avLst>
          </a:prstGeom>
          <a:noFill/>
          <a:ln w="9525" cap="flat" cmpd="sng">
            <a:solidFill>
              <a:schemeClr val="dk2"/>
            </a:solidFill>
            <a:prstDash val="solid"/>
            <a:round/>
            <a:headEnd type="none" w="med" len="med"/>
            <a:tailEnd type="none" w="med" len="med"/>
          </a:ln>
        </p:spPr>
      </p:cxnSp>
      <p:cxnSp>
        <p:nvCxnSpPr>
          <p:cNvPr id="6580" name="Google Shape;6580;p67"/>
          <p:cNvCxnSpPr>
            <a:stCxn id="6546" idx="0"/>
            <a:endCxn id="6547" idx="2"/>
          </p:cNvCxnSpPr>
          <p:nvPr/>
        </p:nvCxnSpPr>
        <p:spPr>
          <a:xfrm>
            <a:off x="4005925" y="285750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1" name="Google Shape;6581;p67"/>
          <p:cNvCxnSpPr>
            <a:stCxn id="6547" idx="0"/>
            <a:endCxn id="6548" idx="2"/>
          </p:cNvCxnSpPr>
          <p:nvPr/>
        </p:nvCxnSpPr>
        <p:spPr>
          <a:xfrm>
            <a:off x="4348625" y="285750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2" name="Google Shape;6582;p67"/>
          <p:cNvCxnSpPr>
            <a:stCxn id="6548" idx="0"/>
            <a:endCxn id="6549" idx="2"/>
          </p:cNvCxnSpPr>
          <p:nvPr/>
        </p:nvCxnSpPr>
        <p:spPr>
          <a:xfrm>
            <a:off x="4691325" y="285750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3" name="Google Shape;6583;p67"/>
          <p:cNvCxnSpPr>
            <a:stCxn id="6549" idx="0"/>
            <a:endCxn id="6550" idx="2"/>
          </p:cNvCxnSpPr>
          <p:nvPr/>
        </p:nvCxnSpPr>
        <p:spPr>
          <a:xfrm>
            <a:off x="5034025" y="2857505"/>
            <a:ext cx="67500" cy="600"/>
          </a:xfrm>
          <a:prstGeom prst="bentConnector3">
            <a:avLst>
              <a:gd name="adj1" fmla="val 50074"/>
            </a:avLst>
          </a:prstGeom>
          <a:noFill/>
          <a:ln w="9525" cap="flat" cmpd="sng">
            <a:solidFill>
              <a:schemeClr val="dk2"/>
            </a:solidFill>
            <a:prstDash val="solid"/>
            <a:round/>
            <a:headEnd type="none" w="med" len="med"/>
            <a:tailEnd type="none" w="med" len="med"/>
          </a:ln>
        </p:spPr>
      </p:cxnSp>
      <p:cxnSp>
        <p:nvCxnSpPr>
          <p:cNvPr id="6584" name="Google Shape;6584;p67"/>
          <p:cNvCxnSpPr>
            <a:stCxn id="6555" idx="0"/>
            <a:endCxn id="6566" idx="2"/>
          </p:cNvCxnSpPr>
          <p:nvPr/>
        </p:nvCxnSpPr>
        <p:spPr>
          <a:xfrm>
            <a:off x="6411983" y="2857493"/>
            <a:ext cx="67500" cy="600"/>
          </a:xfrm>
          <a:prstGeom prst="bentConnector3">
            <a:avLst>
              <a:gd name="adj1" fmla="val 50070"/>
            </a:avLst>
          </a:prstGeom>
          <a:noFill/>
          <a:ln w="9525" cap="flat" cmpd="sng">
            <a:solidFill>
              <a:schemeClr val="dk2"/>
            </a:solidFill>
            <a:prstDash val="solid"/>
            <a:round/>
            <a:headEnd type="none" w="med" len="med"/>
            <a:tailEnd type="none" w="med" len="med"/>
          </a:ln>
        </p:spPr>
      </p:cxnSp>
      <p:cxnSp>
        <p:nvCxnSpPr>
          <p:cNvPr id="6585" name="Google Shape;6585;p67"/>
          <p:cNvCxnSpPr>
            <a:stCxn id="6570" idx="0"/>
            <a:endCxn id="6571" idx="2"/>
          </p:cNvCxnSpPr>
          <p:nvPr/>
        </p:nvCxnSpPr>
        <p:spPr>
          <a:xfrm>
            <a:off x="5717926" y="1905543"/>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86" name="Google Shape;6586;p67"/>
          <p:cNvCxnSpPr>
            <a:stCxn id="6571" idx="0"/>
            <a:endCxn id="6572" idx="2"/>
          </p:cNvCxnSpPr>
          <p:nvPr/>
        </p:nvCxnSpPr>
        <p:spPr>
          <a:xfrm>
            <a:off x="6062401" y="1905543"/>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87" name="Google Shape;6587;p67"/>
          <p:cNvCxnSpPr>
            <a:stCxn id="6572" idx="0"/>
            <a:endCxn id="6573" idx="2"/>
          </p:cNvCxnSpPr>
          <p:nvPr/>
        </p:nvCxnSpPr>
        <p:spPr>
          <a:xfrm>
            <a:off x="6406880" y="1905543"/>
            <a:ext cx="74400" cy="600"/>
          </a:xfrm>
          <a:prstGeom prst="bentConnector3">
            <a:avLst>
              <a:gd name="adj1" fmla="val 50050"/>
            </a:avLst>
          </a:prstGeom>
          <a:noFill/>
          <a:ln w="9525" cap="flat" cmpd="sng">
            <a:solidFill>
              <a:schemeClr val="dk2"/>
            </a:solidFill>
            <a:prstDash val="solid"/>
            <a:round/>
            <a:headEnd type="none" w="med" len="med"/>
            <a:tailEnd type="none" w="med" len="med"/>
          </a:ln>
        </p:spPr>
      </p:cxnSp>
      <p:cxnSp>
        <p:nvCxnSpPr>
          <p:cNvPr id="6588" name="Google Shape;6588;p67"/>
          <p:cNvCxnSpPr>
            <a:stCxn id="6573" idx="0"/>
            <a:endCxn id="6574" idx="2"/>
          </p:cNvCxnSpPr>
          <p:nvPr/>
        </p:nvCxnSpPr>
        <p:spPr>
          <a:xfrm>
            <a:off x="6756454" y="1905543"/>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cxnSp>
        <p:nvCxnSpPr>
          <p:cNvPr id="6589" name="Google Shape;6589;p67"/>
          <p:cNvCxnSpPr>
            <a:stCxn id="6566" idx="0"/>
            <a:endCxn id="6567" idx="2"/>
          </p:cNvCxnSpPr>
          <p:nvPr/>
        </p:nvCxnSpPr>
        <p:spPr>
          <a:xfrm>
            <a:off x="6754678" y="285750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0" name="Google Shape;6590;p67"/>
          <p:cNvCxnSpPr>
            <a:stCxn id="6567" idx="0"/>
            <a:endCxn id="6568" idx="2"/>
          </p:cNvCxnSpPr>
          <p:nvPr/>
        </p:nvCxnSpPr>
        <p:spPr>
          <a:xfrm>
            <a:off x="7099153" y="285750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1" name="Google Shape;6591;p67"/>
          <p:cNvCxnSpPr>
            <a:stCxn id="6568" idx="0"/>
            <a:endCxn id="6569" idx="2"/>
          </p:cNvCxnSpPr>
          <p:nvPr/>
        </p:nvCxnSpPr>
        <p:spPr>
          <a:xfrm>
            <a:off x="7443632" y="2857505"/>
            <a:ext cx="69300" cy="600"/>
          </a:xfrm>
          <a:prstGeom prst="bentConnector3">
            <a:avLst>
              <a:gd name="adj1" fmla="val 50051"/>
            </a:avLst>
          </a:prstGeom>
          <a:noFill/>
          <a:ln w="9525" cap="flat" cmpd="sng">
            <a:solidFill>
              <a:schemeClr val="dk2"/>
            </a:solidFill>
            <a:prstDash val="solid"/>
            <a:round/>
            <a:headEnd type="none" w="med" len="med"/>
            <a:tailEnd type="none" w="med" len="med"/>
          </a:ln>
        </p:spPr>
      </p:cxnSp>
      <p:cxnSp>
        <p:nvCxnSpPr>
          <p:cNvPr id="6592" name="Google Shape;6592;p67"/>
          <p:cNvCxnSpPr>
            <a:stCxn id="6559" idx="0"/>
            <a:endCxn id="6560" idx="2"/>
          </p:cNvCxnSpPr>
          <p:nvPr/>
        </p:nvCxnSpPr>
        <p:spPr>
          <a:xfrm>
            <a:off x="4696429" y="3809455"/>
            <a:ext cx="69300" cy="600"/>
          </a:xfrm>
          <a:prstGeom prst="bentConnector3">
            <a:avLst>
              <a:gd name="adj1" fmla="val 50054"/>
            </a:avLst>
          </a:prstGeom>
          <a:noFill/>
          <a:ln w="9525" cap="flat" cmpd="sng">
            <a:solidFill>
              <a:schemeClr val="dk2"/>
            </a:solidFill>
            <a:prstDash val="solid"/>
            <a:round/>
            <a:headEnd type="none" w="med" len="med"/>
            <a:tailEnd type="none" w="med" len="med"/>
          </a:ln>
        </p:spPr>
      </p:cxnSp>
      <p:cxnSp>
        <p:nvCxnSpPr>
          <p:cNvPr id="6593" name="Google Shape;6593;p67"/>
          <p:cNvCxnSpPr>
            <a:stCxn id="6560" idx="0"/>
            <a:endCxn id="6561" idx="2"/>
          </p:cNvCxnSpPr>
          <p:nvPr/>
        </p:nvCxnSpPr>
        <p:spPr>
          <a:xfrm>
            <a:off x="5040904" y="3809455"/>
            <a:ext cx="69300" cy="600"/>
          </a:xfrm>
          <a:prstGeom prst="bentConnector3">
            <a:avLst>
              <a:gd name="adj1" fmla="val 50057"/>
            </a:avLst>
          </a:prstGeom>
          <a:noFill/>
          <a:ln w="9525" cap="flat" cmpd="sng">
            <a:solidFill>
              <a:schemeClr val="dk2"/>
            </a:solidFill>
            <a:prstDash val="solid"/>
            <a:round/>
            <a:headEnd type="none" w="med" len="med"/>
            <a:tailEnd type="none" w="med" len="med"/>
          </a:ln>
        </p:spPr>
      </p:cxnSp>
      <p:cxnSp>
        <p:nvCxnSpPr>
          <p:cNvPr id="6594" name="Google Shape;6594;p67"/>
          <p:cNvCxnSpPr>
            <a:stCxn id="6562" idx="0"/>
            <a:endCxn id="6564" idx="2"/>
          </p:cNvCxnSpPr>
          <p:nvPr/>
        </p:nvCxnSpPr>
        <p:spPr>
          <a:xfrm>
            <a:off x="5734957" y="3809455"/>
            <a:ext cx="74400" cy="600"/>
          </a:xfrm>
          <a:prstGeom prst="bentConnector3">
            <a:avLst>
              <a:gd name="adj1" fmla="val 50049"/>
            </a:avLst>
          </a:prstGeom>
          <a:noFill/>
          <a:ln w="9525" cap="flat" cmpd="sng">
            <a:solidFill>
              <a:schemeClr val="dk2"/>
            </a:solidFill>
            <a:prstDash val="solid"/>
            <a:round/>
            <a:headEnd type="none" w="med" len="med"/>
            <a:tailEnd type="none" w="med" len="med"/>
          </a:ln>
        </p:spPr>
      </p:cxnSp>
      <p:sp>
        <p:nvSpPr>
          <p:cNvPr id="6595" name="Google Shape;6595;p67"/>
          <p:cNvSpPr txBox="1"/>
          <p:nvPr/>
        </p:nvSpPr>
        <p:spPr>
          <a:xfrm>
            <a:off x="6392800" y="3647600"/>
            <a:ext cx="1471500" cy="323100"/>
          </a:xfrm>
          <a:prstGeom prst="rect">
            <a:avLst/>
          </a:prstGeom>
          <a:noFill/>
          <a:ln>
            <a:noFill/>
          </a:ln>
        </p:spPr>
        <p:txBody>
          <a:bodyPr spcFirstLastPara="1" wrap="square" lIns="91425" tIns="91425" rIns="91425" bIns="91425" anchor="ctr" anchorCtr="0">
            <a:noAutofit/>
          </a:bodyPr>
          <a:lstStyle/>
          <a:p>
            <a:pPr algn="ctr"/>
            <a:r>
              <a:rPr lang="en" sz="1100"/>
              <a:t>Auxiliary Classifier</a:t>
            </a:r>
            <a:endParaRPr sz="1100"/>
          </a:p>
        </p:txBody>
      </p:sp>
      <p:cxnSp>
        <p:nvCxnSpPr>
          <p:cNvPr id="6596" name="Google Shape;6596;p67"/>
          <p:cNvCxnSpPr/>
          <p:nvPr/>
        </p:nvCxnSpPr>
        <p:spPr>
          <a:xfrm flipH="1">
            <a:off x="6187475" y="3808850"/>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7" name="Google Shape;6597;p67"/>
          <p:cNvSpPr txBox="1"/>
          <p:nvPr/>
        </p:nvSpPr>
        <p:spPr>
          <a:xfrm>
            <a:off x="7385825" y="1762208"/>
            <a:ext cx="1471500" cy="323100"/>
          </a:xfrm>
          <a:prstGeom prst="rect">
            <a:avLst/>
          </a:prstGeom>
          <a:noFill/>
          <a:ln>
            <a:noFill/>
          </a:ln>
        </p:spPr>
        <p:txBody>
          <a:bodyPr spcFirstLastPara="1" wrap="square" lIns="91425" tIns="91425" rIns="91425" bIns="91425" anchor="ctr" anchorCtr="0">
            <a:noAutofit/>
          </a:bodyPr>
          <a:lstStyle/>
          <a:p>
            <a:pPr algn="ctr"/>
            <a:r>
              <a:rPr lang="en" sz="1100"/>
              <a:t>Auxiliary Classifier</a:t>
            </a:r>
            <a:endParaRPr sz="1100"/>
          </a:p>
        </p:txBody>
      </p:sp>
      <p:cxnSp>
        <p:nvCxnSpPr>
          <p:cNvPr id="6598" name="Google Shape;6598;p67"/>
          <p:cNvCxnSpPr/>
          <p:nvPr/>
        </p:nvCxnSpPr>
        <p:spPr>
          <a:xfrm flipH="1">
            <a:off x="7180500" y="1923458"/>
            <a:ext cx="279900" cy="600"/>
          </a:xfrm>
          <a:prstGeom prst="bentConnector3">
            <a:avLst>
              <a:gd name="adj1" fmla="val 50000"/>
            </a:avLst>
          </a:prstGeom>
          <a:noFill/>
          <a:ln w="9525" cap="flat" cmpd="sng">
            <a:solidFill>
              <a:srgbClr val="980000"/>
            </a:solidFill>
            <a:prstDash val="solid"/>
            <a:round/>
            <a:headEnd type="none" w="med" len="med"/>
            <a:tailEnd type="triangle" w="med" len="med"/>
          </a:ln>
        </p:spPr>
      </p:cxnSp>
      <p:sp>
        <p:nvSpPr>
          <p:cNvPr id="6599" name="Google Shape;6599;p67"/>
          <p:cNvSpPr/>
          <p:nvPr/>
        </p:nvSpPr>
        <p:spPr>
          <a:xfrm rot="5400000">
            <a:off x="64062" y="3979700"/>
            <a:ext cx="1453500" cy="3906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Input</a:t>
            </a:r>
            <a:endParaRPr sz="1200"/>
          </a:p>
        </p:txBody>
      </p:sp>
      <p:sp>
        <p:nvSpPr>
          <p:cNvPr id="6600" name="Google Shape;6600;p67"/>
          <p:cNvSpPr/>
          <p:nvPr/>
        </p:nvSpPr>
        <p:spPr>
          <a:xfrm rot="5400000">
            <a:off x="550620" y="397970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ConvTranspose2d</a:t>
            </a:r>
            <a:endParaRPr sz="1200"/>
          </a:p>
        </p:txBody>
      </p:sp>
      <p:sp>
        <p:nvSpPr>
          <p:cNvPr id="6601" name="Google Shape;6601;p67"/>
          <p:cNvSpPr/>
          <p:nvPr/>
        </p:nvSpPr>
        <p:spPr>
          <a:xfrm rot="5400000">
            <a:off x="1037106" y="397970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Max-Pool</a:t>
            </a:r>
            <a:endParaRPr sz="1200"/>
          </a:p>
        </p:txBody>
      </p:sp>
      <p:cxnSp>
        <p:nvCxnSpPr>
          <p:cNvPr id="6602" name="Google Shape;6602;p67"/>
          <p:cNvCxnSpPr>
            <a:stCxn id="6599" idx="0"/>
            <a:endCxn id="6600" idx="2"/>
          </p:cNvCxnSpPr>
          <p:nvPr/>
        </p:nvCxnSpPr>
        <p:spPr>
          <a:xfrm>
            <a:off x="986112" y="4175000"/>
            <a:ext cx="96000" cy="0"/>
          </a:xfrm>
          <a:prstGeom prst="straightConnector1">
            <a:avLst/>
          </a:prstGeom>
          <a:noFill/>
          <a:ln w="9525" cap="flat" cmpd="sng">
            <a:solidFill>
              <a:schemeClr val="dk2"/>
            </a:solidFill>
            <a:prstDash val="solid"/>
            <a:round/>
            <a:headEnd type="none" w="med" len="med"/>
            <a:tailEnd type="none" w="med" len="med"/>
          </a:ln>
        </p:spPr>
      </p:cxnSp>
      <p:cxnSp>
        <p:nvCxnSpPr>
          <p:cNvPr id="6603" name="Google Shape;6603;p67"/>
          <p:cNvCxnSpPr>
            <a:stCxn id="6601" idx="0"/>
            <a:endCxn id="6601" idx="0"/>
          </p:cNvCxnSpPr>
          <p:nvPr/>
        </p:nvCxnSpPr>
        <p:spPr>
          <a:xfrm>
            <a:off x="1959156" y="4175000"/>
            <a:ext cx="0" cy="0"/>
          </a:xfrm>
          <a:prstGeom prst="straightConnector1">
            <a:avLst/>
          </a:prstGeom>
          <a:noFill/>
          <a:ln w="9525" cap="flat" cmpd="sng">
            <a:solidFill>
              <a:schemeClr val="dk2"/>
            </a:solidFill>
            <a:prstDash val="solid"/>
            <a:round/>
            <a:headEnd type="none" w="med" len="med"/>
            <a:tailEnd type="none" w="med" len="med"/>
          </a:ln>
        </p:spPr>
      </p:cxnSp>
      <p:cxnSp>
        <p:nvCxnSpPr>
          <p:cNvPr id="6604" name="Google Shape;6604;p67"/>
          <p:cNvCxnSpPr>
            <a:stCxn id="6601" idx="0"/>
            <a:endCxn id="6601" idx="0"/>
          </p:cNvCxnSpPr>
          <p:nvPr/>
        </p:nvCxnSpPr>
        <p:spPr>
          <a:xfrm>
            <a:off x="1959156" y="4175000"/>
            <a:ext cx="0" cy="0"/>
          </a:xfrm>
          <a:prstGeom prst="straightConnector1">
            <a:avLst/>
          </a:prstGeom>
          <a:noFill/>
          <a:ln w="9525" cap="flat" cmpd="sng">
            <a:solidFill>
              <a:schemeClr val="dk2"/>
            </a:solidFill>
            <a:prstDash val="solid"/>
            <a:round/>
            <a:headEnd type="none" w="med" len="med"/>
            <a:tailEnd type="none" w="med" len="med"/>
          </a:ln>
        </p:spPr>
      </p:cxnSp>
      <p:cxnSp>
        <p:nvCxnSpPr>
          <p:cNvPr id="6605" name="Google Shape;6605;p67"/>
          <p:cNvCxnSpPr>
            <a:stCxn id="6601" idx="0"/>
            <a:endCxn id="6601" idx="0"/>
          </p:cNvCxnSpPr>
          <p:nvPr/>
        </p:nvCxnSpPr>
        <p:spPr>
          <a:xfrm>
            <a:off x="1959156" y="4175000"/>
            <a:ext cx="0" cy="0"/>
          </a:xfrm>
          <a:prstGeom prst="straightConnector1">
            <a:avLst/>
          </a:prstGeom>
          <a:noFill/>
          <a:ln w="9525" cap="flat" cmpd="sng">
            <a:solidFill>
              <a:schemeClr val="dk2"/>
            </a:solidFill>
            <a:prstDash val="solid"/>
            <a:round/>
            <a:headEnd type="none" w="med" len="med"/>
            <a:tailEnd type="none" w="med" len="med"/>
          </a:ln>
        </p:spPr>
      </p:cxnSp>
      <p:cxnSp>
        <p:nvCxnSpPr>
          <p:cNvPr id="6606" name="Google Shape;6606;p67"/>
          <p:cNvCxnSpPr/>
          <p:nvPr/>
        </p:nvCxnSpPr>
        <p:spPr>
          <a:xfrm>
            <a:off x="1568646" y="4174985"/>
            <a:ext cx="0" cy="0"/>
          </a:xfrm>
          <a:prstGeom prst="straightConnector1">
            <a:avLst/>
          </a:prstGeom>
          <a:noFill/>
          <a:ln w="9525" cap="flat" cmpd="sng">
            <a:solidFill>
              <a:schemeClr val="dk2"/>
            </a:solidFill>
            <a:prstDash val="solid"/>
            <a:round/>
            <a:headEnd type="none" w="med" len="med"/>
            <a:tailEnd type="none" w="med" len="med"/>
          </a:ln>
        </p:spPr>
      </p:cxnSp>
      <p:cxnSp>
        <p:nvCxnSpPr>
          <p:cNvPr id="6607" name="Google Shape;6607;p67"/>
          <p:cNvCxnSpPr/>
          <p:nvPr/>
        </p:nvCxnSpPr>
        <p:spPr>
          <a:xfrm>
            <a:off x="1959227" y="4174985"/>
            <a:ext cx="0" cy="0"/>
          </a:xfrm>
          <a:prstGeom prst="straightConnector1">
            <a:avLst/>
          </a:prstGeom>
          <a:noFill/>
          <a:ln w="9525" cap="flat" cmpd="sng">
            <a:solidFill>
              <a:schemeClr val="dk2"/>
            </a:solidFill>
            <a:prstDash val="solid"/>
            <a:round/>
            <a:headEnd type="none" w="med" len="med"/>
            <a:tailEnd type="none" w="med" len="med"/>
          </a:ln>
        </p:spPr>
      </p:cxnSp>
      <p:cxnSp>
        <p:nvCxnSpPr>
          <p:cNvPr id="6608" name="Google Shape;6608;p67"/>
          <p:cNvCxnSpPr/>
          <p:nvPr/>
        </p:nvCxnSpPr>
        <p:spPr>
          <a:xfrm>
            <a:off x="1568646" y="4174985"/>
            <a:ext cx="0" cy="0"/>
          </a:xfrm>
          <a:prstGeom prst="straightConnector1">
            <a:avLst/>
          </a:prstGeom>
          <a:noFill/>
          <a:ln w="9525" cap="flat" cmpd="sng">
            <a:solidFill>
              <a:schemeClr val="dk2"/>
            </a:solidFill>
            <a:prstDash val="solid"/>
            <a:round/>
            <a:headEnd type="none" w="med" len="med"/>
            <a:tailEnd type="none" w="med" len="med"/>
          </a:ln>
        </p:spPr>
      </p:cxnSp>
      <p:cxnSp>
        <p:nvCxnSpPr>
          <p:cNvPr id="6609" name="Google Shape;6609;p67"/>
          <p:cNvCxnSpPr>
            <a:stCxn id="6601" idx="2"/>
          </p:cNvCxnSpPr>
          <p:nvPr/>
        </p:nvCxnSpPr>
        <p:spPr>
          <a:xfrm rot="10800000">
            <a:off x="1472856" y="417500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10" name="Google Shape;6610;p67"/>
          <p:cNvCxnSpPr>
            <a:endCxn id="6600" idx="0"/>
          </p:cNvCxnSpPr>
          <p:nvPr/>
        </p:nvCxnSpPr>
        <p:spPr>
          <a:xfrm rot="10800000">
            <a:off x="1472670" y="4175000"/>
            <a:ext cx="95700" cy="0"/>
          </a:xfrm>
          <a:prstGeom prst="straightConnector1">
            <a:avLst/>
          </a:prstGeom>
          <a:noFill/>
          <a:ln w="9525" cap="flat" cmpd="sng">
            <a:solidFill>
              <a:schemeClr val="dk2"/>
            </a:solidFill>
            <a:prstDash val="solid"/>
            <a:round/>
            <a:headEnd type="none" w="med" len="med"/>
            <a:tailEnd type="none" w="med" len="med"/>
          </a:ln>
        </p:spPr>
      </p:cxnSp>
      <p:sp>
        <p:nvSpPr>
          <p:cNvPr id="6611" name="Google Shape;6611;p67"/>
          <p:cNvSpPr/>
          <p:nvPr/>
        </p:nvSpPr>
        <p:spPr>
          <a:xfrm rot="5400000">
            <a:off x="1523379" y="3979700"/>
            <a:ext cx="1453500" cy="3906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a:t>
            </a:r>
            <a:endParaRPr sz="1200"/>
          </a:p>
        </p:txBody>
      </p:sp>
      <p:sp>
        <p:nvSpPr>
          <p:cNvPr id="6612" name="Google Shape;6612;p67"/>
          <p:cNvSpPr/>
          <p:nvPr/>
        </p:nvSpPr>
        <p:spPr>
          <a:xfrm rot="5400000">
            <a:off x="2009866" y="3979700"/>
            <a:ext cx="1453500" cy="3906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Max-Pool</a:t>
            </a:r>
            <a:endParaRPr sz="1200"/>
          </a:p>
        </p:txBody>
      </p:sp>
      <p:cxnSp>
        <p:nvCxnSpPr>
          <p:cNvPr id="6613" name="Google Shape;6613;p67"/>
          <p:cNvCxnSpPr>
            <a:stCxn id="6612" idx="0"/>
            <a:endCxn id="6612" idx="0"/>
          </p:cNvCxnSpPr>
          <p:nvPr/>
        </p:nvCxnSpPr>
        <p:spPr>
          <a:xfrm>
            <a:off x="2931916" y="4175000"/>
            <a:ext cx="0" cy="0"/>
          </a:xfrm>
          <a:prstGeom prst="straightConnector1">
            <a:avLst/>
          </a:prstGeom>
          <a:noFill/>
          <a:ln w="9525" cap="flat" cmpd="sng">
            <a:solidFill>
              <a:schemeClr val="dk2"/>
            </a:solidFill>
            <a:prstDash val="solid"/>
            <a:round/>
            <a:headEnd type="none" w="med" len="med"/>
            <a:tailEnd type="none" w="med" len="med"/>
          </a:ln>
        </p:spPr>
      </p:cxnSp>
      <p:cxnSp>
        <p:nvCxnSpPr>
          <p:cNvPr id="6614" name="Google Shape;6614;p67"/>
          <p:cNvCxnSpPr>
            <a:stCxn id="6612" idx="0"/>
            <a:endCxn id="6612" idx="0"/>
          </p:cNvCxnSpPr>
          <p:nvPr/>
        </p:nvCxnSpPr>
        <p:spPr>
          <a:xfrm>
            <a:off x="2931916" y="4175000"/>
            <a:ext cx="0" cy="0"/>
          </a:xfrm>
          <a:prstGeom prst="straightConnector1">
            <a:avLst/>
          </a:prstGeom>
          <a:noFill/>
          <a:ln w="9525" cap="flat" cmpd="sng">
            <a:solidFill>
              <a:schemeClr val="dk2"/>
            </a:solidFill>
            <a:prstDash val="solid"/>
            <a:round/>
            <a:headEnd type="none" w="med" len="med"/>
            <a:tailEnd type="none" w="med" len="med"/>
          </a:ln>
        </p:spPr>
      </p:cxnSp>
      <p:cxnSp>
        <p:nvCxnSpPr>
          <p:cNvPr id="6615" name="Google Shape;6615;p67"/>
          <p:cNvCxnSpPr>
            <a:stCxn id="6612" idx="0"/>
            <a:endCxn id="6612" idx="0"/>
          </p:cNvCxnSpPr>
          <p:nvPr/>
        </p:nvCxnSpPr>
        <p:spPr>
          <a:xfrm>
            <a:off x="2931916" y="4175000"/>
            <a:ext cx="0" cy="0"/>
          </a:xfrm>
          <a:prstGeom prst="straightConnector1">
            <a:avLst/>
          </a:prstGeom>
          <a:noFill/>
          <a:ln w="9525" cap="flat" cmpd="sng">
            <a:solidFill>
              <a:schemeClr val="dk2"/>
            </a:solidFill>
            <a:prstDash val="solid"/>
            <a:round/>
            <a:headEnd type="none" w="med" len="med"/>
            <a:tailEnd type="none" w="med" len="med"/>
          </a:ln>
        </p:spPr>
      </p:cxnSp>
      <p:cxnSp>
        <p:nvCxnSpPr>
          <p:cNvPr id="6616" name="Google Shape;6616;p67"/>
          <p:cNvCxnSpPr/>
          <p:nvPr/>
        </p:nvCxnSpPr>
        <p:spPr>
          <a:xfrm>
            <a:off x="1785020" y="4440487"/>
            <a:ext cx="0" cy="0"/>
          </a:xfrm>
          <a:prstGeom prst="straightConnector1">
            <a:avLst/>
          </a:prstGeom>
          <a:noFill/>
          <a:ln w="9525" cap="flat" cmpd="sng">
            <a:solidFill>
              <a:schemeClr val="dk2"/>
            </a:solidFill>
            <a:prstDash val="solid"/>
            <a:round/>
            <a:headEnd type="none" w="med" len="med"/>
            <a:tailEnd type="none" w="med" len="med"/>
          </a:ln>
        </p:spPr>
      </p:cxnSp>
      <p:cxnSp>
        <p:nvCxnSpPr>
          <p:cNvPr id="6617" name="Google Shape;6617;p67"/>
          <p:cNvCxnSpPr/>
          <p:nvPr/>
        </p:nvCxnSpPr>
        <p:spPr>
          <a:xfrm>
            <a:off x="2175601" y="4440487"/>
            <a:ext cx="0" cy="0"/>
          </a:xfrm>
          <a:prstGeom prst="straightConnector1">
            <a:avLst/>
          </a:prstGeom>
          <a:noFill/>
          <a:ln w="9525" cap="flat" cmpd="sng">
            <a:solidFill>
              <a:schemeClr val="dk2"/>
            </a:solidFill>
            <a:prstDash val="solid"/>
            <a:round/>
            <a:headEnd type="none" w="med" len="med"/>
            <a:tailEnd type="none" w="med" len="med"/>
          </a:ln>
        </p:spPr>
      </p:cxnSp>
      <p:cxnSp>
        <p:nvCxnSpPr>
          <p:cNvPr id="6618" name="Google Shape;6618;p67"/>
          <p:cNvCxnSpPr/>
          <p:nvPr/>
        </p:nvCxnSpPr>
        <p:spPr>
          <a:xfrm>
            <a:off x="1785020" y="4440487"/>
            <a:ext cx="0" cy="0"/>
          </a:xfrm>
          <a:prstGeom prst="straightConnector1">
            <a:avLst/>
          </a:prstGeom>
          <a:noFill/>
          <a:ln w="9525" cap="flat" cmpd="sng">
            <a:solidFill>
              <a:schemeClr val="dk2"/>
            </a:solidFill>
            <a:prstDash val="solid"/>
            <a:round/>
            <a:headEnd type="none" w="med" len="med"/>
            <a:tailEnd type="none" w="med" len="med"/>
          </a:ln>
        </p:spPr>
      </p:cxnSp>
      <p:cxnSp>
        <p:nvCxnSpPr>
          <p:cNvPr id="6619" name="Google Shape;6619;p67"/>
          <p:cNvCxnSpPr>
            <a:stCxn id="6612" idx="2"/>
          </p:cNvCxnSpPr>
          <p:nvPr/>
        </p:nvCxnSpPr>
        <p:spPr>
          <a:xfrm rot="10800000">
            <a:off x="2445616" y="417500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0" name="Google Shape;6620;p67"/>
          <p:cNvCxnSpPr>
            <a:endCxn id="6611" idx="0"/>
          </p:cNvCxnSpPr>
          <p:nvPr/>
        </p:nvCxnSpPr>
        <p:spPr>
          <a:xfrm rot="10800000">
            <a:off x="2445429" y="4175000"/>
            <a:ext cx="95700" cy="0"/>
          </a:xfrm>
          <a:prstGeom prst="straightConnector1">
            <a:avLst/>
          </a:prstGeom>
          <a:noFill/>
          <a:ln w="9525" cap="flat" cmpd="sng">
            <a:solidFill>
              <a:schemeClr val="dk2"/>
            </a:solidFill>
            <a:prstDash val="solid"/>
            <a:round/>
            <a:headEnd type="none" w="med" len="med"/>
            <a:tailEnd type="none" w="med" len="med"/>
          </a:ln>
        </p:spPr>
      </p:cxnSp>
      <p:cxnSp>
        <p:nvCxnSpPr>
          <p:cNvPr id="6621" name="Google Shape;6621;p67"/>
          <p:cNvCxnSpPr>
            <a:stCxn id="6611" idx="2"/>
            <a:endCxn id="6601" idx="0"/>
          </p:cNvCxnSpPr>
          <p:nvPr/>
        </p:nvCxnSpPr>
        <p:spPr>
          <a:xfrm flipH="1">
            <a:off x="1959129" y="4175000"/>
            <a:ext cx="95700" cy="600"/>
          </a:xfrm>
          <a:prstGeom prst="bentConnector3">
            <a:avLst>
              <a:gd name="adj1" fmla="val 49926"/>
            </a:avLst>
          </a:prstGeom>
          <a:noFill/>
          <a:ln w="9525" cap="flat" cmpd="sng">
            <a:solidFill>
              <a:schemeClr val="dk2"/>
            </a:solidFill>
            <a:prstDash val="solid"/>
            <a:round/>
            <a:headEnd type="none" w="med" len="med"/>
            <a:tailEnd type="none" w="med" len="med"/>
          </a:ln>
        </p:spPr>
      </p:cxnSp>
      <p:cxnSp>
        <p:nvCxnSpPr>
          <p:cNvPr id="6622" name="Google Shape;6622;p67"/>
          <p:cNvCxnSpPr>
            <a:endCxn id="6612" idx="0"/>
          </p:cNvCxnSpPr>
          <p:nvPr/>
        </p:nvCxnSpPr>
        <p:spPr>
          <a:xfrm flipH="1">
            <a:off x="2931916" y="4173800"/>
            <a:ext cx="95700" cy="1200"/>
          </a:xfrm>
          <a:prstGeom prst="bentConnector3">
            <a:avLst>
              <a:gd name="adj1" fmla="val 50000"/>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BD778000-B1F3-4C52-8A4C-6A8E03AD89DD}"/>
              </a:ext>
            </a:extLst>
          </p:cNvPr>
          <p:cNvPicPr>
            <a:picLocks noChangeAspect="1"/>
          </p:cNvPicPr>
          <p:nvPr/>
        </p:nvPicPr>
        <p:blipFill>
          <a:blip r:embed="rId2"/>
          <a:stretch>
            <a:fillRect/>
          </a:stretch>
        </p:blipFill>
        <p:spPr>
          <a:xfrm>
            <a:off x="826061" y="3298816"/>
            <a:ext cx="900000" cy="900000"/>
          </a:xfrm>
          <a:prstGeom prst="rect">
            <a:avLst/>
          </a:prstGeom>
        </p:spPr>
      </p:pic>
      <p:pic>
        <p:nvPicPr>
          <p:cNvPr id="5" name="图片 4">
            <a:extLst>
              <a:ext uri="{FF2B5EF4-FFF2-40B4-BE49-F238E27FC236}">
                <a16:creationId xmlns:a16="http://schemas.microsoft.com/office/drawing/2014/main" id="{59497DA8-3F85-4B30-A40A-8B45B51AA031}"/>
              </a:ext>
            </a:extLst>
          </p:cNvPr>
          <p:cNvPicPr>
            <a:picLocks noChangeAspect="1"/>
          </p:cNvPicPr>
          <p:nvPr/>
        </p:nvPicPr>
        <p:blipFill>
          <a:blip r:embed="rId3"/>
          <a:stretch>
            <a:fillRect/>
          </a:stretch>
        </p:blipFill>
        <p:spPr>
          <a:xfrm>
            <a:off x="826061" y="1430656"/>
            <a:ext cx="900000" cy="882524"/>
          </a:xfrm>
          <a:prstGeom prst="rect">
            <a:avLst/>
          </a:prstGeom>
        </p:spPr>
      </p:pic>
      <p:sp>
        <p:nvSpPr>
          <p:cNvPr id="7" name="Google Shape;6501;p67">
            <a:extLst>
              <a:ext uri="{FF2B5EF4-FFF2-40B4-BE49-F238E27FC236}">
                <a16:creationId xmlns:a16="http://schemas.microsoft.com/office/drawing/2014/main" id="{CD152794-9B0E-4B6B-AC21-210C0225CB7A}"/>
              </a:ext>
            </a:extLst>
          </p:cNvPr>
          <p:cNvSpPr/>
          <p:nvPr/>
        </p:nvSpPr>
        <p:spPr>
          <a:xfrm rot="5400000">
            <a:off x="1786994" y="1763905"/>
            <a:ext cx="834300" cy="216355"/>
          </a:xfrm>
          <a:prstGeom prst="rect">
            <a:avLst/>
          </a:prstGeom>
          <a:solidFill>
            <a:srgbClr val="C135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t>Conv3</a:t>
            </a:r>
            <a:endParaRPr sz="1200" dirty="0"/>
          </a:p>
        </p:txBody>
      </p:sp>
      <p:sp>
        <p:nvSpPr>
          <p:cNvPr id="8" name="Google Shape;6554;p67">
            <a:extLst>
              <a:ext uri="{FF2B5EF4-FFF2-40B4-BE49-F238E27FC236}">
                <a16:creationId xmlns:a16="http://schemas.microsoft.com/office/drawing/2014/main" id="{0165F09A-BE44-4A0E-9170-0E508CEB8091}"/>
              </a:ext>
            </a:extLst>
          </p:cNvPr>
          <p:cNvSpPr/>
          <p:nvPr/>
        </p:nvSpPr>
        <p:spPr>
          <a:xfrm rot="5400000">
            <a:off x="2168520" y="1763892"/>
            <a:ext cx="834300" cy="216356"/>
          </a:xfrm>
          <a:prstGeom prst="rect">
            <a:avLst/>
          </a:prstGeom>
          <a:solidFill>
            <a:srgbClr val="F9CB9C"/>
          </a:solidFill>
          <a:ln w="9525" cap="flat" cmpd="sng">
            <a:solidFill>
              <a:srgbClr val="F6E1C6"/>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t>Self-</a:t>
            </a:r>
            <a:r>
              <a:rPr lang="en-US" sz="1200" dirty="0" err="1"/>
              <a:t>att</a:t>
            </a:r>
            <a:endParaRPr sz="1200" dirty="0"/>
          </a:p>
        </p:txBody>
      </p:sp>
      <p:sp>
        <p:nvSpPr>
          <p:cNvPr id="9" name="Google Shape;6501;p67">
            <a:extLst>
              <a:ext uri="{FF2B5EF4-FFF2-40B4-BE49-F238E27FC236}">
                <a16:creationId xmlns:a16="http://schemas.microsoft.com/office/drawing/2014/main" id="{B3225826-4E51-4311-9019-BA7A0B7D7B8B}"/>
              </a:ext>
            </a:extLst>
          </p:cNvPr>
          <p:cNvSpPr/>
          <p:nvPr/>
        </p:nvSpPr>
        <p:spPr>
          <a:xfrm rot="5400000">
            <a:off x="2550045" y="1763905"/>
            <a:ext cx="834300" cy="216355"/>
          </a:xfrm>
          <a:prstGeom prst="rect">
            <a:avLst/>
          </a:prstGeom>
          <a:solidFill>
            <a:srgbClr val="C135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t>Conv3</a:t>
            </a:r>
            <a:endParaRPr sz="1200" dirty="0"/>
          </a:p>
        </p:txBody>
      </p:sp>
      <p:sp>
        <p:nvSpPr>
          <p:cNvPr id="10" name="Google Shape;6501;p67">
            <a:extLst>
              <a:ext uri="{FF2B5EF4-FFF2-40B4-BE49-F238E27FC236}">
                <a16:creationId xmlns:a16="http://schemas.microsoft.com/office/drawing/2014/main" id="{6D5CCE07-4465-4547-BAC2-F4BB2711C07E}"/>
              </a:ext>
            </a:extLst>
          </p:cNvPr>
          <p:cNvSpPr/>
          <p:nvPr/>
        </p:nvSpPr>
        <p:spPr>
          <a:xfrm rot="5400000">
            <a:off x="3210578" y="1763905"/>
            <a:ext cx="834300" cy="216355"/>
          </a:xfrm>
          <a:prstGeom prst="rect">
            <a:avLst/>
          </a:prstGeom>
          <a:solidFill>
            <a:srgbClr val="C135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t>Conv3</a:t>
            </a:r>
            <a:endParaRPr sz="1200" dirty="0"/>
          </a:p>
        </p:txBody>
      </p:sp>
      <p:sp>
        <p:nvSpPr>
          <p:cNvPr id="11" name="Google Shape;6564;p67">
            <a:extLst>
              <a:ext uri="{FF2B5EF4-FFF2-40B4-BE49-F238E27FC236}">
                <a16:creationId xmlns:a16="http://schemas.microsoft.com/office/drawing/2014/main" id="{80A3758E-955C-4451-8521-EA52ED19C905}"/>
              </a:ext>
            </a:extLst>
          </p:cNvPr>
          <p:cNvSpPr/>
          <p:nvPr/>
        </p:nvSpPr>
        <p:spPr>
          <a:xfrm rot="5400000">
            <a:off x="3653834" y="2604661"/>
            <a:ext cx="882523" cy="348090"/>
          </a:xfrm>
          <a:prstGeom prst="roundRect">
            <a:avLst/>
          </a:prstGeom>
          <a:solidFill>
            <a:srgbClr val="C08270"/>
          </a:solidFill>
          <a:ln w="9525" cap="flat" cmpd="sng">
            <a:solidFill>
              <a:schemeClr val="dk2"/>
            </a:solidFill>
            <a:prstDash val="solid"/>
            <a:round/>
            <a:headEnd type="none" w="sm" len="sm"/>
            <a:tailEnd type="none" w="sm" len="sm"/>
          </a:ln>
          <a:effectLst/>
        </p:spPr>
        <p:txBody>
          <a:bodyPr spcFirstLastPara="1" wrap="square" lIns="91425" tIns="91425" rIns="91425" bIns="91425" anchor="ctr" anchorCtr="0">
            <a:noAutofit/>
          </a:bodyPr>
          <a:lstStyle/>
          <a:p>
            <a:pPr algn="ctr"/>
            <a:r>
              <a:rPr lang="en-US" altLang="zh-CN" sz="1200" dirty="0"/>
              <a:t>MAX</a:t>
            </a:r>
            <a:endParaRPr sz="1200" dirty="0"/>
          </a:p>
        </p:txBody>
      </p:sp>
      <p:cxnSp>
        <p:nvCxnSpPr>
          <p:cNvPr id="25" name="连接符: 肘形 24">
            <a:extLst>
              <a:ext uri="{FF2B5EF4-FFF2-40B4-BE49-F238E27FC236}">
                <a16:creationId xmlns:a16="http://schemas.microsoft.com/office/drawing/2014/main" id="{686BE22D-954B-4B11-B633-099766F584F6}"/>
              </a:ext>
            </a:extLst>
          </p:cNvPr>
          <p:cNvCxnSpPr>
            <a:cxnSpLocks/>
            <a:stCxn id="10" idx="3"/>
          </p:cNvCxnSpPr>
          <p:nvPr/>
        </p:nvCxnSpPr>
        <p:spPr>
          <a:xfrm rot="16200000" flipH="1">
            <a:off x="3529640" y="2387320"/>
            <a:ext cx="489486" cy="2933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Google Shape;6564;p67">
            <a:extLst>
              <a:ext uri="{FF2B5EF4-FFF2-40B4-BE49-F238E27FC236}">
                <a16:creationId xmlns:a16="http://schemas.microsoft.com/office/drawing/2014/main" id="{CA4BADCC-FC3C-4606-A021-A6D02D8FD885}"/>
              </a:ext>
            </a:extLst>
          </p:cNvPr>
          <p:cNvSpPr/>
          <p:nvPr/>
        </p:nvSpPr>
        <p:spPr>
          <a:xfrm rot="5400000">
            <a:off x="4346643" y="2641156"/>
            <a:ext cx="834300" cy="275100"/>
          </a:xfrm>
          <a:prstGeom prst="roundRect">
            <a:avLst/>
          </a:prstGeom>
          <a:solidFill>
            <a:schemeClr val="accent3">
              <a:lumMod val="40000"/>
              <a:lumOff val="60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t>Concat</a:t>
            </a:r>
            <a:endParaRPr sz="1200" dirty="0"/>
          </a:p>
        </p:txBody>
      </p:sp>
      <p:cxnSp>
        <p:nvCxnSpPr>
          <p:cNvPr id="29" name="连接符: 肘形 28">
            <a:extLst>
              <a:ext uri="{FF2B5EF4-FFF2-40B4-BE49-F238E27FC236}">
                <a16:creationId xmlns:a16="http://schemas.microsoft.com/office/drawing/2014/main" id="{9EED463D-0EF4-40B2-B648-7CD7883DF065}"/>
              </a:ext>
            </a:extLst>
          </p:cNvPr>
          <p:cNvCxnSpPr>
            <a:stCxn id="10" idx="0"/>
          </p:cNvCxnSpPr>
          <p:nvPr/>
        </p:nvCxnSpPr>
        <p:spPr>
          <a:xfrm>
            <a:off x="3735918" y="1872083"/>
            <a:ext cx="1027887" cy="489485"/>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FE81509-1551-446A-B2D4-3C6D791D5F57}"/>
              </a:ext>
            </a:extLst>
          </p:cNvPr>
          <p:cNvCxnSpPr/>
          <p:nvPr/>
        </p:nvCxnSpPr>
        <p:spPr>
          <a:xfrm flipV="1">
            <a:off x="4269129" y="2778717"/>
            <a:ext cx="35711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连接符: 肘形 54">
            <a:extLst>
              <a:ext uri="{FF2B5EF4-FFF2-40B4-BE49-F238E27FC236}">
                <a16:creationId xmlns:a16="http://schemas.microsoft.com/office/drawing/2014/main" id="{0DE20C5F-5C9F-40C3-AC6D-7176B1BE1F8A}"/>
              </a:ext>
            </a:extLst>
          </p:cNvPr>
          <p:cNvCxnSpPr>
            <a:cxnSpLocks/>
          </p:cNvCxnSpPr>
          <p:nvPr/>
        </p:nvCxnSpPr>
        <p:spPr>
          <a:xfrm rot="5400000" flipH="1" flipV="1">
            <a:off x="3495162" y="2911285"/>
            <a:ext cx="558442" cy="293311"/>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7" name="连接符: 肘形 56">
            <a:extLst>
              <a:ext uri="{FF2B5EF4-FFF2-40B4-BE49-F238E27FC236}">
                <a16:creationId xmlns:a16="http://schemas.microsoft.com/office/drawing/2014/main" id="{A3185DC3-7EAA-4AF3-A2FD-BAEA310F858D}"/>
              </a:ext>
            </a:extLst>
          </p:cNvPr>
          <p:cNvCxnSpPr>
            <a:cxnSpLocks/>
          </p:cNvCxnSpPr>
          <p:nvPr/>
        </p:nvCxnSpPr>
        <p:spPr>
          <a:xfrm flipV="1">
            <a:off x="3735905" y="3195856"/>
            <a:ext cx="1027888" cy="558442"/>
          </a:xfrm>
          <a:prstGeom prst="curved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Google Shape;6500;p67">
            <a:extLst>
              <a:ext uri="{FF2B5EF4-FFF2-40B4-BE49-F238E27FC236}">
                <a16:creationId xmlns:a16="http://schemas.microsoft.com/office/drawing/2014/main" id="{7C66FF75-55E7-4F10-8265-E17CF0E4E2F0}"/>
              </a:ext>
            </a:extLst>
          </p:cNvPr>
          <p:cNvSpPr/>
          <p:nvPr/>
        </p:nvSpPr>
        <p:spPr>
          <a:xfrm>
            <a:off x="4333778" y="863725"/>
            <a:ext cx="860030" cy="39288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sz="1200" dirty="0"/>
              <a:t>L</a:t>
            </a:r>
            <a:r>
              <a:rPr lang="en" sz="1200" dirty="0"/>
              <a:t>owe</a:t>
            </a:r>
            <a:r>
              <a:rPr lang="en-US" sz="1200" dirty="0"/>
              <a:t>r feature</a:t>
            </a:r>
            <a:endParaRPr sz="1200" dirty="0"/>
          </a:p>
        </p:txBody>
      </p:sp>
      <p:cxnSp>
        <p:nvCxnSpPr>
          <p:cNvPr id="12" name="直接箭头连接符 11">
            <a:extLst>
              <a:ext uri="{FF2B5EF4-FFF2-40B4-BE49-F238E27FC236}">
                <a16:creationId xmlns:a16="http://schemas.microsoft.com/office/drawing/2014/main" id="{CF97020A-53ED-49AA-BF13-7A655F0546DC}"/>
              </a:ext>
            </a:extLst>
          </p:cNvPr>
          <p:cNvCxnSpPr>
            <a:stCxn id="7" idx="0"/>
            <a:endCxn id="8" idx="2"/>
          </p:cNvCxnSpPr>
          <p:nvPr/>
        </p:nvCxnSpPr>
        <p:spPr>
          <a:xfrm flipV="1">
            <a:off x="2312322" y="1872082"/>
            <a:ext cx="1651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B05C7C98-DFD8-4A07-9E45-784DE30FBDBD}"/>
              </a:ext>
            </a:extLst>
          </p:cNvPr>
          <p:cNvCxnSpPr>
            <a:stCxn id="8" idx="0"/>
            <a:endCxn id="9" idx="2"/>
          </p:cNvCxnSpPr>
          <p:nvPr/>
        </p:nvCxnSpPr>
        <p:spPr>
          <a:xfrm>
            <a:off x="2693848" y="1872082"/>
            <a:ext cx="165170"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0" name="任意多边形: 形状 119">
            <a:extLst>
              <a:ext uri="{FF2B5EF4-FFF2-40B4-BE49-F238E27FC236}">
                <a16:creationId xmlns:a16="http://schemas.microsoft.com/office/drawing/2014/main" id="{C762B783-292E-4886-87EA-F98BDAFF6E23}"/>
              </a:ext>
            </a:extLst>
          </p:cNvPr>
          <p:cNvSpPr/>
          <p:nvPr/>
        </p:nvSpPr>
        <p:spPr>
          <a:xfrm rot="16658151">
            <a:off x="2222452" y="890600"/>
            <a:ext cx="1246735" cy="879230"/>
          </a:xfrm>
          <a:custGeom>
            <a:avLst/>
            <a:gdLst>
              <a:gd name="connsiteX0" fmla="*/ 0 w 1323109"/>
              <a:gd name="connsiteY0" fmla="*/ 0 h 3138054"/>
              <a:gd name="connsiteX1" fmla="*/ 1323109 w 1323109"/>
              <a:gd name="connsiteY1" fmla="*/ 2286000 h 3138054"/>
              <a:gd name="connsiteX2" fmla="*/ 602673 w 1323109"/>
              <a:gd name="connsiteY2" fmla="*/ 3138054 h 3138054"/>
              <a:gd name="connsiteX0" fmla="*/ 0 w 1323109"/>
              <a:gd name="connsiteY0" fmla="*/ 0 h 2286000"/>
              <a:gd name="connsiteX1" fmla="*/ 1323109 w 1323109"/>
              <a:gd name="connsiteY1" fmla="*/ 2286000 h 2286000"/>
              <a:gd name="connsiteX0" fmla="*/ 0 w 235528"/>
              <a:gd name="connsiteY0" fmla="*/ 0 h 2486891"/>
              <a:gd name="connsiteX1" fmla="*/ 235528 w 235528"/>
              <a:gd name="connsiteY1" fmla="*/ 2486891 h 2486891"/>
              <a:gd name="connsiteX0" fmla="*/ 0 w 926258"/>
              <a:gd name="connsiteY0" fmla="*/ 0 h 2486891"/>
              <a:gd name="connsiteX1" fmla="*/ 235528 w 926258"/>
              <a:gd name="connsiteY1" fmla="*/ 2486891 h 2486891"/>
              <a:gd name="connsiteX0" fmla="*/ 0 w 874107"/>
              <a:gd name="connsiteY0" fmla="*/ 0 h 2486891"/>
              <a:gd name="connsiteX1" fmla="*/ 235528 w 874107"/>
              <a:gd name="connsiteY1" fmla="*/ 2486891 h 2486891"/>
              <a:gd name="connsiteX0" fmla="*/ 0 w 879455"/>
              <a:gd name="connsiteY0" fmla="*/ 0 h 2479964"/>
              <a:gd name="connsiteX1" fmla="*/ 242455 w 879455"/>
              <a:gd name="connsiteY1" fmla="*/ 2479964 h 2479964"/>
              <a:gd name="connsiteX0" fmla="*/ 0 w 876262"/>
              <a:gd name="connsiteY0" fmla="*/ 0 h 2537594"/>
              <a:gd name="connsiteX1" fmla="*/ 238320 w 876262"/>
              <a:gd name="connsiteY1" fmla="*/ 2537594 h 2537594"/>
              <a:gd name="connsiteX0" fmla="*/ 0 w 789754"/>
              <a:gd name="connsiteY0" fmla="*/ 0 h 2521871"/>
              <a:gd name="connsiteX1" fmla="*/ 124895 w 789754"/>
              <a:gd name="connsiteY1" fmla="*/ 2521870 h 2521871"/>
              <a:gd name="connsiteX0" fmla="*/ 0 w 1052019"/>
              <a:gd name="connsiteY0" fmla="*/ 0 h 2521871"/>
              <a:gd name="connsiteX1" fmla="*/ 124895 w 1052019"/>
              <a:gd name="connsiteY1" fmla="*/ 2521870 h 2521871"/>
              <a:gd name="connsiteX0" fmla="*/ 0 w 1196587"/>
              <a:gd name="connsiteY0" fmla="*/ 0 h 2521871"/>
              <a:gd name="connsiteX1" fmla="*/ 124895 w 1196587"/>
              <a:gd name="connsiteY1" fmla="*/ 2521870 h 2521871"/>
              <a:gd name="connsiteX0" fmla="*/ 0 w 1221345"/>
              <a:gd name="connsiteY0" fmla="*/ 0 h 2521871"/>
              <a:gd name="connsiteX1" fmla="*/ 124895 w 1221345"/>
              <a:gd name="connsiteY1" fmla="*/ 2521870 h 2521871"/>
              <a:gd name="connsiteX0" fmla="*/ 0 w 1217898"/>
              <a:gd name="connsiteY0" fmla="*/ 0 h 2521871"/>
              <a:gd name="connsiteX1" fmla="*/ 124895 w 1217898"/>
              <a:gd name="connsiteY1" fmla="*/ 2521870 h 2521871"/>
              <a:gd name="connsiteX0" fmla="*/ 0 w 1283782"/>
              <a:gd name="connsiteY0" fmla="*/ 0 h 2427653"/>
              <a:gd name="connsiteX1" fmla="*/ 220030 w 1283782"/>
              <a:gd name="connsiteY1" fmla="*/ 2427652 h 2427653"/>
              <a:gd name="connsiteX0" fmla="*/ 0 w 1270432"/>
              <a:gd name="connsiteY0" fmla="*/ 0 h 2474063"/>
              <a:gd name="connsiteX1" fmla="*/ 200918 w 1270432"/>
              <a:gd name="connsiteY1" fmla="*/ 2474062 h 2474063"/>
            </a:gdLst>
            <a:ahLst/>
            <a:cxnLst>
              <a:cxn ang="0">
                <a:pos x="connsiteX0" y="connsiteY0"/>
              </a:cxn>
              <a:cxn ang="0">
                <a:pos x="connsiteX1" y="connsiteY1"/>
              </a:cxn>
            </a:cxnLst>
            <a:rect l="l" t="t" r="r" b="b"/>
            <a:pathLst>
              <a:path w="1270432" h="2474063">
                <a:moveTo>
                  <a:pt x="0" y="0"/>
                </a:moveTo>
                <a:cubicBezTo>
                  <a:pt x="682762" y="108180"/>
                  <a:pt x="2368362" y="519150"/>
                  <a:pt x="200918" y="2474062"/>
                </a:cubicBezTo>
              </a:path>
            </a:pathLst>
          </a:custGeom>
          <a:noFill/>
          <a:ln w="952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3" name="Google Shape;6686;p69">
            <a:extLst>
              <a:ext uri="{FF2B5EF4-FFF2-40B4-BE49-F238E27FC236}">
                <a16:creationId xmlns:a16="http://schemas.microsoft.com/office/drawing/2014/main" id="{83132A8A-0E3F-454E-AC83-E05C8E8F43F0}"/>
              </a:ext>
            </a:extLst>
          </p:cNvPr>
          <p:cNvSpPr/>
          <p:nvPr/>
        </p:nvSpPr>
        <p:spPr>
          <a:xfrm>
            <a:off x="3169140" y="182062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127" name="直接箭头连接符 126">
            <a:extLst>
              <a:ext uri="{FF2B5EF4-FFF2-40B4-BE49-F238E27FC236}">
                <a16:creationId xmlns:a16="http://schemas.microsoft.com/office/drawing/2014/main" id="{0AE963B2-AB3B-4563-BB5B-0C2EE3CABCEC}"/>
              </a:ext>
            </a:extLst>
          </p:cNvPr>
          <p:cNvCxnSpPr>
            <a:stCxn id="9" idx="0"/>
            <a:endCxn id="10" idx="2"/>
          </p:cNvCxnSpPr>
          <p:nvPr/>
        </p:nvCxnSpPr>
        <p:spPr>
          <a:xfrm>
            <a:off x="3075373" y="1872071"/>
            <a:ext cx="4441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137" name="组合 136">
            <a:extLst>
              <a:ext uri="{FF2B5EF4-FFF2-40B4-BE49-F238E27FC236}">
                <a16:creationId xmlns:a16="http://schemas.microsoft.com/office/drawing/2014/main" id="{866FED23-145F-4BBE-BE9C-4133D37DD082}"/>
              </a:ext>
            </a:extLst>
          </p:cNvPr>
          <p:cNvGrpSpPr/>
          <p:nvPr/>
        </p:nvGrpSpPr>
        <p:grpSpPr>
          <a:xfrm flipV="1">
            <a:off x="2095977" y="3337149"/>
            <a:ext cx="1639939" cy="1582374"/>
            <a:chOff x="2105227" y="2753599"/>
            <a:chExt cx="1639939" cy="1582374"/>
          </a:xfrm>
        </p:grpSpPr>
        <p:sp>
          <p:nvSpPr>
            <p:cNvPr id="128" name="Google Shape;6501;p67">
              <a:extLst>
                <a:ext uri="{FF2B5EF4-FFF2-40B4-BE49-F238E27FC236}">
                  <a16:creationId xmlns:a16="http://schemas.microsoft.com/office/drawing/2014/main" id="{4A3C2196-71FC-485C-A11E-3E800FBA5DFE}"/>
                </a:ext>
              </a:extLst>
            </p:cNvPr>
            <p:cNvSpPr/>
            <p:nvPr/>
          </p:nvSpPr>
          <p:spPr>
            <a:xfrm rot="5400000">
              <a:off x="1796255" y="3810645"/>
              <a:ext cx="834300" cy="216355"/>
            </a:xfrm>
            <a:prstGeom prst="rect">
              <a:avLst/>
            </a:prstGeom>
            <a:solidFill>
              <a:srgbClr val="C1351D"/>
            </a:solidFill>
            <a:ln w="9525" cap="flat" cmpd="sng">
              <a:solidFill>
                <a:schemeClr val="dk2"/>
              </a:solidFill>
              <a:prstDash val="solid"/>
              <a:round/>
              <a:headEnd type="none" w="med" len="med"/>
              <a:tailEnd type="triangle" w="med" len="med"/>
            </a:ln>
          </p:spPr>
          <p:txBody>
            <a:bodyPr spcFirstLastPara="1" wrap="square" lIns="91425" tIns="91425" rIns="91425" bIns="91425" anchor="ctr" anchorCtr="0">
              <a:noAutofit/>
            </a:bodyPr>
            <a:lstStyle/>
            <a:p>
              <a:pPr algn="ctr"/>
              <a:r>
                <a:rPr lang="en" sz="1200" dirty="0"/>
                <a:t>Conv3</a:t>
              </a:r>
              <a:endParaRPr sz="1200" dirty="0"/>
            </a:p>
          </p:txBody>
        </p:sp>
        <p:sp>
          <p:nvSpPr>
            <p:cNvPr id="129" name="Google Shape;6554;p67">
              <a:extLst>
                <a:ext uri="{FF2B5EF4-FFF2-40B4-BE49-F238E27FC236}">
                  <a16:creationId xmlns:a16="http://schemas.microsoft.com/office/drawing/2014/main" id="{DA960B76-A62F-44E1-824F-CB9869B0D121}"/>
                </a:ext>
              </a:extLst>
            </p:cNvPr>
            <p:cNvSpPr/>
            <p:nvPr/>
          </p:nvSpPr>
          <p:spPr>
            <a:xfrm rot="5400000">
              <a:off x="2177781" y="3810644"/>
              <a:ext cx="834300" cy="216356"/>
            </a:xfrm>
            <a:prstGeom prst="rect">
              <a:avLst/>
            </a:prstGeom>
            <a:solidFill>
              <a:srgbClr val="F9CB9C"/>
            </a:solidFill>
            <a:ln w="9525" cap="flat" cmpd="sng">
              <a:solidFill>
                <a:schemeClr val="dk2"/>
              </a:solidFill>
              <a:prstDash val="solid"/>
              <a:round/>
              <a:headEnd type="none" w="med" len="med"/>
              <a:tailEnd type="triangle" w="med" len="med"/>
            </a:ln>
          </p:spPr>
          <p:txBody>
            <a:bodyPr spcFirstLastPara="1" wrap="square" lIns="91425" tIns="91425" rIns="91425" bIns="91425" anchor="ctr" anchorCtr="0">
              <a:noAutofit/>
            </a:bodyPr>
            <a:lstStyle/>
            <a:p>
              <a:pPr algn="ctr"/>
              <a:r>
                <a:rPr lang="en-US" sz="1200" dirty="0"/>
                <a:t>Self-</a:t>
              </a:r>
              <a:r>
                <a:rPr lang="en-US" sz="1200" dirty="0" err="1"/>
                <a:t>att</a:t>
              </a:r>
              <a:endParaRPr sz="1200" dirty="0"/>
            </a:p>
          </p:txBody>
        </p:sp>
        <p:sp>
          <p:nvSpPr>
            <p:cNvPr id="130" name="Google Shape;6501;p67">
              <a:extLst>
                <a:ext uri="{FF2B5EF4-FFF2-40B4-BE49-F238E27FC236}">
                  <a16:creationId xmlns:a16="http://schemas.microsoft.com/office/drawing/2014/main" id="{4F259E99-8FF8-4AAC-91DB-034109F210A3}"/>
                </a:ext>
              </a:extLst>
            </p:cNvPr>
            <p:cNvSpPr/>
            <p:nvPr/>
          </p:nvSpPr>
          <p:spPr>
            <a:xfrm rot="5400000">
              <a:off x="2559306" y="3810645"/>
              <a:ext cx="834300" cy="216355"/>
            </a:xfrm>
            <a:prstGeom prst="rect">
              <a:avLst/>
            </a:prstGeom>
            <a:solidFill>
              <a:srgbClr val="C1351D"/>
            </a:solidFill>
            <a:ln w="9525" cap="flat" cmpd="sng">
              <a:solidFill>
                <a:schemeClr val="dk2"/>
              </a:solidFill>
              <a:prstDash val="solid"/>
              <a:round/>
              <a:headEnd type="none" w="med" len="med"/>
              <a:tailEnd type="triangle" w="med" len="med"/>
            </a:ln>
          </p:spPr>
          <p:txBody>
            <a:bodyPr spcFirstLastPara="1" wrap="square" lIns="91425" tIns="91425" rIns="91425" bIns="91425" anchor="ctr" anchorCtr="0">
              <a:noAutofit/>
            </a:bodyPr>
            <a:lstStyle/>
            <a:p>
              <a:pPr algn="ctr"/>
              <a:r>
                <a:rPr lang="en" sz="1200" dirty="0"/>
                <a:t>Conv3</a:t>
              </a:r>
              <a:endParaRPr sz="1200" dirty="0"/>
            </a:p>
          </p:txBody>
        </p:sp>
        <p:sp>
          <p:nvSpPr>
            <p:cNvPr id="131" name="Google Shape;6501;p67">
              <a:extLst>
                <a:ext uri="{FF2B5EF4-FFF2-40B4-BE49-F238E27FC236}">
                  <a16:creationId xmlns:a16="http://schemas.microsoft.com/office/drawing/2014/main" id="{ABD359FE-48CD-4411-A6DF-8867D43DB1E1}"/>
                </a:ext>
              </a:extLst>
            </p:cNvPr>
            <p:cNvSpPr/>
            <p:nvPr/>
          </p:nvSpPr>
          <p:spPr>
            <a:xfrm rot="5400000">
              <a:off x="3219839" y="3810645"/>
              <a:ext cx="834300" cy="216355"/>
            </a:xfrm>
            <a:prstGeom prst="rect">
              <a:avLst/>
            </a:prstGeom>
            <a:solidFill>
              <a:srgbClr val="C1351D"/>
            </a:solidFill>
            <a:ln w="9525" cap="flat" cmpd="sng">
              <a:solidFill>
                <a:schemeClr val="dk2"/>
              </a:solidFill>
              <a:prstDash val="solid"/>
              <a:round/>
              <a:headEnd type="none" w="med" len="med"/>
              <a:tailEnd type="triangle" w="med" len="med"/>
            </a:ln>
          </p:spPr>
          <p:txBody>
            <a:bodyPr spcFirstLastPara="1" wrap="square" lIns="91425" tIns="91425" rIns="91425" bIns="91425" anchor="ctr" anchorCtr="0">
              <a:noAutofit/>
            </a:bodyPr>
            <a:lstStyle/>
            <a:p>
              <a:pPr algn="ctr"/>
              <a:r>
                <a:rPr lang="en" sz="1200" dirty="0"/>
                <a:t>Conv3</a:t>
              </a:r>
              <a:endParaRPr sz="1200" dirty="0"/>
            </a:p>
          </p:txBody>
        </p:sp>
        <p:cxnSp>
          <p:nvCxnSpPr>
            <p:cNvPr id="132" name="直接箭头连接符 131">
              <a:extLst>
                <a:ext uri="{FF2B5EF4-FFF2-40B4-BE49-F238E27FC236}">
                  <a16:creationId xmlns:a16="http://schemas.microsoft.com/office/drawing/2014/main" id="{0F355533-F5F1-4959-99E3-A0559056911C}"/>
                </a:ext>
              </a:extLst>
            </p:cNvPr>
            <p:cNvCxnSpPr>
              <a:stCxn id="128" idx="0"/>
              <a:endCxn id="129" idx="2"/>
            </p:cNvCxnSpPr>
            <p:nvPr/>
          </p:nvCxnSpPr>
          <p:spPr>
            <a:xfrm flipV="1">
              <a:off x="2321583" y="3918822"/>
              <a:ext cx="165170" cy="1"/>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33" name="直接箭头连接符 132">
              <a:extLst>
                <a:ext uri="{FF2B5EF4-FFF2-40B4-BE49-F238E27FC236}">
                  <a16:creationId xmlns:a16="http://schemas.microsoft.com/office/drawing/2014/main" id="{59F4F220-98AA-4F0E-BC98-BA47FD6D514D}"/>
                </a:ext>
              </a:extLst>
            </p:cNvPr>
            <p:cNvCxnSpPr>
              <a:stCxn id="129" idx="0"/>
              <a:endCxn id="130" idx="2"/>
            </p:cNvCxnSpPr>
            <p:nvPr/>
          </p:nvCxnSpPr>
          <p:spPr>
            <a:xfrm>
              <a:off x="2703109" y="3918822"/>
              <a:ext cx="165170" cy="1"/>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4" name="任意多边形: 形状 133">
              <a:extLst>
                <a:ext uri="{FF2B5EF4-FFF2-40B4-BE49-F238E27FC236}">
                  <a16:creationId xmlns:a16="http://schemas.microsoft.com/office/drawing/2014/main" id="{F3605516-0B7A-40B4-B7DA-D8938E885144}"/>
                </a:ext>
              </a:extLst>
            </p:cNvPr>
            <p:cNvSpPr/>
            <p:nvPr/>
          </p:nvSpPr>
          <p:spPr>
            <a:xfrm rot="16658151">
              <a:off x="2231701" y="2937352"/>
              <a:ext cx="1246735" cy="879230"/>
            </a:xfrm>
            <a:custGeom>
              <a:avLst/>
              <a:gdLst>
                <a:gd name="connsiteX0" fmla="*/ 0 w 1323109"/>
                <a:gd name="connsiteY0" fmla="*/ 0 h 3138054"/>
                <a:gd name="connsiteX1" fmla="*/ 1323109 w 1323109"/>
                <a:gd name="connsiteY1" fmla="*/ 2286000 h 3138054"/>
                <a:gd name="connsiteX2" fmla="*/ 602673 w 1323109"/>
                <a:gd name="connsiteY2" fmla="*/ 3138054 h 3138054"/>
                <a:gd name="connsiteX0" fmla="*/ 0 w 1323109"/>
                <a:gd name="connsiteY0" fmla="*/ 0 h 2286000"/>
                <a:gd name="connsiteX1" fmla="*/ 1323109 w 1323109"/>
                <a:gd name="connsiteY1" fmla="*/ 2286000 h 2286000"/>
                <a:gd name="connsiteX0" fmla="*/ 0 w 235528"/>
                <a:gd name="connsiteY0" fmla="*/ 0 h 2486891"/>
                <a:gd name="connsiteX1" fmla="*/ 235528 w 235528"/>
                <a:gd name="connsiteY1" fmla="*/ 2486891 h 2486891"/>
                <a:gd name="connsiteX0" fmla="*/ 0 w 926258"/>
                <a:gd name="connsiteY0" fmla="*/ 0 h 2486891"/>
                <a:gd name="connsiteX1" fmla="*/ 235528 w 926258"/>
                <a:gd name="connsiteY1" fmla="*/ 2486891 h 2486891"/>
                <a:gd name="connsiteX0" fmla="*/ 0 w 874107"/>
                <a:gd name="connsiteY0" fmla="*/ 0 h 2486891"/>
                <a:gd name="connsiteX1" fmla="*/ 235528 w 874107"/>
                <a:gd name="connsiteY1" fmla="*/ 2486891 h 2486891"/>
                <a:gd name="connsiteX0" fmla="*/ 0 w 879455"/>
                <a:gd name="connsiteY0" fmla="*/ 0 h 2479964"/>
                <a:gd name="connsiteX1" fmla="*/ 242455 w 879455"/>
                <a:gd name="connsiteY1" fmla="*/ 2479964 h 2479964"/>
                <a:gd name="connsiteX0" fmla="*/ 0 w 876262"/>
                <a:gd name="connsiteY0" fmla="*/ 0 h 2537594"/>
                <a:gd name="connsiteX1" fmla="*/ 238320 w 876262"/>
                <a:gd name="connsiteY1" fmla="*/ 2537594 h 2537594"/>
                <a:gd name="connsiteX0" fmla="*/ 0 w 789754"/>
                <a:gd name="connsiteY0" fmla="*/ 0 h 2521871"/>
                <a:gd name="connsiteX1" fmla="*/ 124895 w 789754"/>
                <a:gd name="connsiteY1" fmla="*/ 2521870 h 2521871"/>
                <a:gd name="connsiteX0" fmla="*/ 0 w 1052019"/>
                <a:gd name="connsiteY0" fmla="*/ 0 h 2521871"/>
                <a:gd name="connsiteX1" fmla="*/ 124895 w 1052019"/>
                <a:gd name="connsiteY1" fmla="*/ 2521870 h 2521871"/>
                <a:gd name="connsiteX0" fmla="*/ 0 w 1196587"/>
                <a:gd name="connsiteY0" fmla="*/ 0 h 2521871"/>
                <a:gd name="connsiteX1" fmla="*/ 124895 w 1196587"/>
                <a:gd name="connsiteY1" fmla="*/ 2521870 h 2521871"/>
                <a:gd name="connsiteX0" fmla="*/ 0 w 1221345"/>
                <a:gd name="connsiteY0" fmla="*/ 0 h 2521871"/>
                <a:gd name="connsiteX1" fmla="*/ 124895 w 1221345"/>
                <a:gd name="connsiteY1" fmla="*/ 2521870 h 2521871"/>
                <a:gd name="connsiteX0" fmla="*/ 0 w 1217898"/>
                <a:gd name="connsiteY0" fmla="*/ 0 h 2521871"/>
                <a:gd name="connsiteX1" fmla="*/ 124895 w 1217898"/>
                <a:gd name="connsiteY1" fmla="*/ 2521870 h 2521871"/>
                <a:gd name="connsiteX0" fmla="*/ 0 w 1283782"/>
                <a:gd name="connsiteY0" fmla="*/ 0 h 2427653"/>
                <a:gd name="connsiteX1" fmla="*/ 220030 w 1283782"/>
                <a:gd name="connsiteY1" fmla="*/ 2427652 h 2427653"/>
                <a:gd name="connsiteX0" fmla="*/ 0 w 1270432"/>
                <a:gd name="connsiteY0" fmla="*/ 0 h 2474063"/>
                <a:gd name="connsiteX1" fmla="*/ 200918 w 1270432"/>
                <a:gd name="connsiteY1" fmla="*/ 2474062 h 2474063"/>
              </a:gdLst>
              <a:ahLst/>
              <a:cxnLst>
                <a:cxn ang="0">
                  <a:pos x="connsiteX0" y="connsiteY0"/>
                </a:cxn>
                <a:cxn ang="0">
                  <a:pos x="connsiteX1" y="connsiteY1"/>
                </a:cxn>
              </a:cxnLst>
              <a:rect l="l" t="t" r="r" b="b"/>
              <a:pathLst>
                <a:path w="1270432" h="2474063">
                  <a:moveTo>
                    <a:pt x="0" y="0"/>
                  </a:moveTo>
                  <a:cubicBezTo>
                    <a:pt x="682762" y="108180"/>
                    <a:pt x="2368362" y="519150"/>
                    <a:pt x="200918" y="2474062"/>
                  </a:cubicBezTo>
                </a:path>
              </a:pathLst>
            </a:custGeom>
            <a:noFill/>
            <a:ln w="952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5" name="Google Shape;6686;p69">
              <a:extLst>
                <a:ext uri="{FF2B5EF4-FFF2-40B4-BE49-F238E27FC236}">
                  <a16:creationId xmlns:a16="http://schemas.microsoft.com/office/drawing/2014/main" id="{4519C971-CC13-47DA-A14A-01E740A5863A}"/>
                </a:ext>
              </a:extLst>
            </p:cNvPr>
            <p:cNvSpPr/>
            <p:nvPr/>
          </p:nvSpPr>
          <p:spPr>
            <a:xfrm>
              <a:off x="3178401" y="3867372"/>
              <a:ext cx="102900" cy="102900"/>
            </a:xfrm>
            <a:prstGeom prst="ellipse">
              <a:avLst/>
            </a:prstGeom>
            <a:solidFill>
              <a:srgbClr val="FFFFFF"/>
            </a:solidFill>
            <a:ln w="9525" cap="flat" cmpd="sng">
              <a:solidFill>
                <a:schemeClr val="dk2"/>
              </a:solidFill>
              <a:prstDash val="solid"/>
              <a:round/>
              <a:headEnd type="none" w="med" len="med"/>
              <a:tailEnd type="triangle" w="med" len="med"/>
            </a:ln>
          </p:spPr>
          <p:txBody>
            <a:bodyPr spcFirstLastPara="1" wrap="square" lIns="91425" tIns="91425" rIns="91425" bIns="91425" anchor="ctr" anchorCtr="0">
              <a:noAutofit/>
            </a:bodyPr>
            <a:lstStyle/>
            <a:p>
              <a:endParaRPr/>
            </a:p>
          </p:txBody>
        </p:sp>
        <p:cxnSp>
          <p:nvCxnSpPr>
            <p:cNvPr id="136" name="直接箭头连接符 135">
              <a:extLst>
                <a:ext uri="{FF2B5EF4-FFF2-40B4-BE49-F238E27FC236}">
                  <a16:creationId xmlns:a16="http://schemas.microsoft.com/office/drawing/2014/main" id="{E284C6D1-C527-41A2-85B8-19BBBD2A3F41}"/>
                </a:ext>
              </a:extLst>
            </p:cNvPr>
            <p:cNvCxnSpPr>
              <a:stCxn id="130" idx="0"/>
              <a:endCxn id="131" idx="2"/>
            </p:cNvCxnSpPr>
            <p:nvPr/>
          </p:nvCxnSpPr>
          <p:spPr>
            <a:xfrm>
              <a:off x="3084634" y="3918823"/>
              <a:ext cx="444178" cy="0"/>
            </a:xfrm>
            <a:prstGeom prst="straightConnector1">
              <a:avLst/>
            </a:prstGeom>
            <a:ln w="9525">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139" name="直接箭头连接符 138">
            <a:extLst>
              <a:ext uri="{FF2B5EF4-FFF2-40B4-BE49-F238E27FC236}">
                <a16:creationId xmlns:a16="http://schemas.microsoft.com/office/drawing/2014/main" id="{706E8289-FBDA-4593-89E1-D8818B209AC7}"/>
              </a:ext>
            </a:extLst>
          </p:cNvPr>
          <p:cNvCxnSpPr>
            <a:stCxn id="5" idx="3"/>
            <a:endCxn id="7" idx="2"/>
          </p:cNvCxnSpPr>
          <p:nvPr/>
        </p:nvCxnSpPr>
        <p:spPr>
          <a:xfrm>
            <a:off x="1726061" y="1871930"/>
            <a:ext cx="369906" cy="1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3" name="直接箭头连接符 142">
            <a:extLst>
              <a:ext uri="{FF2B5EF4-FFF2-40B4-BE49-F238E27FC236}">
                <a16:creationId xmlns:a16="http://schemas.microsoft.com/office/drawing/2014/main" id="{6EA90934-7A78-4DD6-A473-70286E84BA26}"/>
              </a:ext>
            </a:extLst>
          </p:cNvPr>
          <p:cNvCxnSpPr>
            <a:stCxn id="3" idx="3"/>
            <a:endCxn id="128" idx="2"/>
          </p:cNvCxnSpPr>
          <p:nvPr/>
        </p:nvCxnSpPr>
        <p:spPr>
          <a:xfrm>
            <a:off x="1726061" y="3748816"/>
            <a:ext cx="369906" cy="54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6" name="任意多边形: 形状 145">
            <a:extLst>
              <a:ext uri="{FF2B5EF4-FFF2-40B4-BE49-F238E27FC236}">
                <a16:creationId xmlns:a16="http://schemas.microsoft.com/office/drawing/2014/main" id="{1CE2B152-1421-4025-A154-7450B98F7C80}"/>
              </a:ext>
            </a:extLst>
          </p:cNvPr>
          <p:cNvSpPr/>
          <p:nvPr/>
        </p:nvSpPr>
        <p:spPr>
          <a:xfrm rot="20348512">
            <a:off x="4602223" y="1269840"/>
            <a:ext cx="526281" cy="1005273"/>
          </a:xfrm>
          <a:custGeom>
            <a:avLst/>
            <a:gdLst>
              <a:gd name="connsiteX0" fmla="*/ 0 w 1323109"/>
              <a:gd name="connsiteY0" fmla="*/ 0 h 3138054"/>
              <a:gd name="connsiteX1" fmla="*/ 1323109 w 1323109"/>
              <a:gd name="connsiteY1" fmla="*/ 2286000 h 3138054"/>
              <a:gd name="connsiteX2" fmla="*/ 602673 w 1323109"/>
              <a:gd name="connsiteY2" fmla="*/ 3138054 h 3138054"/>
              <a:gd name="connsiteX0" fmla="*/ 0 w 1323109"/>
              <a:gd name="connsiteY0" fmla="*/ 0 h 2286000"/>
              <a:gd name="connsiteX1" fmla="*/ 1323109 w 1323109"/>
              <a:gd name="connsiteY1" fmla="*/ 2286000 h 2286000"/>
              <a:gd name="connsiteX0" fmla="*/ 0 w 235528"/>
              <a:gd name="connsiteY0" fmla="*/ 0 h 2486891"/>
              <a:gd name="connsiteX1" fmla="*/ 235528 w 235528"/>
              <a:gd name="connsiteY1" fmla="*/ 2486891 h 2486891"/>
              <a:gd name="connsiteX0" fmla="*/ 0 w 926258"/>
              <a:gd name="connsiteY0" fmla="*/ 0 h 2486891"/>
              <a:gd name="connsiteX1" fmla="*/ 235528 w 926258"/>
              <a:gd name="connsiteY1" fmla="*/ 2486891 h 2486891"/>
              <a:gd name="connsiteX0" fmla="*/ 0 w 874107"/>
              <a:gd name="connsiteY0" fmla="*/ 0 h 2486891"/>
              <a:gd name="connsiteX1" fmla="*/ 235528 w 874107"/>
              <a:gd name="connsiteY1" fmla="*/ 2486891 h 2486891"/>
              <a:gd name="connsiteX0" fmla="*/ 0 w 879455"/>
              <a:gd name="connsiteY0" fmla="*/ 0 h 2479964"/>
              <a:gd name="connsiteX1" fmla="*/ 242455 w 879455"/>
              <a:gd name="connsiteY1" fmla="*/ 2479964 h 2479964"/>
              <a:gd name="connsiteX0" fmla="*/ 0 w 876262"/>
              <a:gd name="connsiteY0" fmla="*/ 0 h 2537594"/>
              <a:gd name="connsiteX1" fmla="*/ 238320 w 876262"/>
              <a:gd name="connsiteY1" fmla="*/ 2537594 h 2537594"/>
              <a:gd name="connsiteX0" fmla="*/ 0 w 789754"/>
              <a:gd name="connsiteY0" fmla="*/ 0 h 2521871"/>
              <a:gd name="connsiteX1" fmla="*/ 124895 w 789754"/>
              <a:gd name="connsiteY1" fmla="*/ 2521870 h 2521871"/>
              <a:gd name="connsiteX0" fmla="*/ 0 w 1052019"/>
              <a:gd name="connsiteY0" fmla="*/ 0 h 2521871"/>
              <a:gd name="connsiteX1" fmla="*/ 124895 w 1052019"/>
              <a:gd name="connsiteY1" fmla="*/ 2521870 h 2521871"/>
              <a:gd name="connsiteX0" fmla="*/ 0 w 1196587"/>
              <a:gd name="connsiteY0" fmla="*/ 0 h 2521871"/>
              <a:gd name="connsiteX1" fmla="*/ 124895 w 1196587"/>
              <a:gd name="connsiteY1" fmla="*/ 2521870 h 2521871"/>
              <a:gd name="connsiteX0" fmla="*/ 0 w 1221345"/>
              <a:gd name="connsiteY0" fmla="*/ 0 h 2521871"/>
              <a:gd name="connsiteX1" fmla="*/ 124895 w 1221345"/>
              <a:gd name="connsiteY1" fmla="*/ 2521870 h 2521871"/>
              <a:gd name="connsiteX0" fmla="*/ 0 w 1217898"/>
              <a:gd name="connsiteY0" fmla="*/ 0 h 2521871"/>
              <a:gd name="connsiteX1" fmla="*/ 124895 w 1217898"/>
              <a:gd name="connsiteY1" fmla="*/ 2521870 h 2521871"/>
              <a:gd name="connsiteX0" fmla="*/ 0 w 1283782"/>
              <a:gd name="connsiteY0" fmla="*/ 0 h 2427653"/>
              <a:gd name="connsiteX1" fmla="*/ 220030 w 1283782"/>
              <a:gd name="connsiteY1" fmla="*/ 2427652 h 2427653"/>
              <a:gd name="connsiteX0" fmla="*/ 0 w 1270432"/>
              <a:gd name="connsiteY0" fmla="*/ 0 h 2474063"/>
              <a:gd name="connsiteX1" fmla="*/ 200918 w 1270432"/>
              <a:gd name="connsiteY1" fmla="*/ 2474062 h 2474063"/>
              <a:gd name="connsiteX0" fmla="*/ 172939 w 1194553"/>
              <a:gd name="connsiteY0" fmla="*/ -1 h 4855039"/>
              <a:gd name="connsiteX1" fmla="*/ 0 w 1194553"/>
              <a:gd name="connsiteY1" fmla="*/ 4855038 h 4855039"/>
              <a:gd name="connsiteX0" fmla="*/ 0 w 1244044"/>
              <a:gd name="connsiteY0" fmla="*/ -1 h 2913833"/>
              <a:gd name="connsiteX1" fmla="*/ 162898 w 1244044"/>
              <a:gd name="connsiteY1" fmla="*/ 2913832 h 2913833"/>
              <a:gd name="connsiteX0" fmla="*/ 0 w 625588"/>
              <a:gd name="connsiteY0" fmla="*/ -1 h 2913833"/>
              <a:gd name="connsiteX1" fmla="*/ 162898 w 625588"/>
              <a:gd name="connsiteY1" fmla="*/ 2913832 h 2913833"/>
              <a:gd name="connsiteX0" fmla="*/ 0 w 532605"/>
              <a:gd name="connsiteY0" fmla="*/ -1 h 2913833"/>
              <a:gd name="connsiteX1" fmla="*/ 162898 w 532605"/>
              <a:gd name="connsiteY1" fmla="*/ 2913832 h 2913833"/>
              <a:gd name="connsiteX0" fmla="*/ 354140 w 599286"/>
              <a:gd name="connsiteY0" fmla="*/ -1 h 2828735"/>
              <a:gd name="connsiteX1" fmla="*/ 0 w 599286"/>
              <a:gd name="connsiteY1" fmla="*/ 2828736 h 2828735"/>
              <a:gd name="connsiteX0" fmla="*/ 354140 w 578691"/>
              <a:gd name="connsiteY0" fmla="*/ -1 h 2828735"/>
              <a:gd name="connsiteX1" fmla="*/ 0 w 578691"/>
              <a:gd name="connsiteY1" fmla="*/ 2828736 h 2828735"/>
              <a:gd name="connsiteX0" fmla="*/ 354140 w 536285"/>
              <a:gd name="connsiteY0" fmla="*/ -1 h 2828735"/>
              <a:gd name="connsiteX1" fmla="*/ 0 w 536285"/>
              <a:gd name="connsiteY1" fmla="*/ 2828736 h 2828735"/>
            </a:gdLst>
            <a:ahLst/>
            <a:cxnLst>
              <a:cxn ang="0">
                <a:pos x="connsiteX0" y="connsiteY0"/>
              </a:cxn>
              <a:cxn ang="0">
                <a:pos x="connsiteX1" y="connsiteY1"/>
              </a:cxn>
            </a:cxnLst>
            <a:rect l="l" t="t" r="r" b="b"/>
            <a:pathLst>
              <a:path w="536285" h="2828735">
                <a:moveTo>
                  <a:pt x="354140" y="-1"/>
                </a:moveTo>
                <a:cubicBezTo>
                  <a:pt x="664029" y="675400"/>
                  <a:pt x="599028" y="1893620"/>
                  <a:pt x="0" y="2828736"/>
                </a:cubicBezTo>
              </a:path>
            </a:pathLst>
          </a:custGeom>
          <a:noFill/>
          <a:ln w="9525">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Google Shape;6511;p67">
            <a:extLst>
              <a:ext uri="{FF2B5EF4-FFF2-40B4-BE49-F238E27FC236}">
                <a16:creationId xmlns:a16="http://schemas.microsoft.com/office/drawing/2014/main" id="{B5C28CD5-843A-45A2-B8A3-C7FFE51531E5}"/>
              </a:ext>
            </a:extLst>
          </p:cNvPr>
          <p:cNvSpPr/>
          <p:nvPr/>
        </p:nvSpPr>
        <p:spPr>
          <a:xfrm rot="5400000">
            <a:off x="5347647" y="2641156"/>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US" altLang="zh-CN" sz="1200" dirty="0"/>
              <a:t>CSE</a:t>
            </a:r>
            <a:endParaRPr sz="1200" dirty="0"/>
          </a:p>
        </p:txBody>
      </p:sp>
      <p:cxnSp>
        <p:nvCxnSpPr>
          <p:cNvPr id="151" name="直接箭头连接符 150">
            <a:extLst>
              <a:ext uri="{FF2B5EF4-FFF2-40B4-BE49-F238E27FC236}">
                <a16:creationId xmlns:a16="http://schemas.microsoft.com/office/drawing/2014/main" id="{DF16BBDF-5EDF-4A77-BB7B-F9FE8C09283C}"/>
              </a:ext>
            </a:extLst>
          </p:cNvPr>
          <p:cNvCxnSpPr>
            <a:stCxn id="147" idx="0"/>
          </p:cNvCxnSpPr>
          <p:nvPr/>
        </p:nvCxnSpPr>
        <p:spPr>
          <a:xfrm>
            <a:off x="5902347" y="2778706"/>
            <a:ext cx="4736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2" name="Google Shape;6960;p72">
            <a:extLst>
              <a:ext uri="{FF2B5EF4-FFF2-40B4-BE49-F238E27FC236}">
                <a16:creationId xmlns:a16="http://schemas.microsoft.com/office/drawing/2014/main" id="{A2BF7EB1-20F2-4CF0-B9CC-576703D0CF6A}"/>
              </a:ext>
            </a:extLst>
          </p:cNvPr>
          <p:cNvSpPr/>
          <p:nvPr/>
        </p:nvSpPr>
        <p:spPr>
          <a:xfrm>
            <a:off x="6177447" y="2146251"/>
            <a:ext cx="460501" cy="1078627"/>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40" name="Google Shape;6501;p67">
            <a:extLst>
              <a:ext uri="{FF2B5EF4-FFF2-40B4-BE49-F238E27FC236}">
                <a16:creationId xmlns:a16="http://schemas.microsoft.com/office/drawing/2014/main" id="{FED886A6-13AF-47EB-82EF-02D0274C2642}"/>
              </a:ext>
            </a:extLst>
          </p:cNvPr>
          <p:cNvSpPr/>
          <p:nvPr/>
        </p:nvSpPr>
        <p:spPr>
          <a:xfrm rot="5400000">
            <a:off x="4852994" y="2670529"/>
            <a:ext cx="834300" cy="216355"/>
          </a:xfrm>
          <a:prstGeom prst="rect">
            <a:avLst/>
          </a:prstGeom>
          <a:solidFill>
            <a:srgbClr val="C1351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dirty="0"/>
              <a:t>Conv3</a:t>
            </a:r>
            <a:endParaRPr sz="1200" dirty="0"/>
          </a:p>
        </p:txBody>
      </p:sp>
      <p:cxnSp>
        <p:nvCxnSpPr>
          <p:cNvPr id="4" name="直接箭头连接符 3">
            <a:extLst>
              <a:ext uri="{FF2B5EF4-FFF2-40B4-BE49-F238E27FC236}">
                <a16:creationId xmlns:a16="http://schemas.microsoft.com/office/drawing/2014/main" id="{2B45AB02-0755-4B99-B9DF-A97A46B5F148}"/>
              </a:ext>
            </a:extLst>
          </p:cNvPr>
          <p:cNvCxnSpPr>
            <a:stCxn id="27" idx="0"/>
            <a:endCxn id="40" idx="2"/>
          </p:cNvCxnSpPr>
          <p:nvPr/>
        </p:nvCxnSpPr>
        <p:spPr>
          <a:xfrm>
            <a:off x="4901343" y="2778706"/>
            <a:ext cx="260624"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342C0CB4-E397-4B5B-86ED-C880BC3EE033}"/>
              </a:ext>
            </a:extLst>
          </p:cNvPr>
          <p:cNvCxnSpPr>
            <a:stCxn id="40" idx="0"/>
            <a:endCxn id="147" idx="2"/>
          </p:cNvCxnSpPr>
          <p:nvPr/>
        </p:nvCxnSpPr>
        <p:spPr>
          <a:xfrm flipV="1">
            <a:off x="5378322" y="2778706"/>
            <a:ext cx="24892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58841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E7C0F898-4AFD-464F-84DD-8D7996A400EF}"/>
              </a:ext>
            </a:extLst>
          </p:cNvPr>
          <p:cNvGrpSpPr/>
          <p:nvPr/>
        </p:nvGrpSpPr>
        <p:grpSpPr>
          <a:xfrm>
            <a:off x="511637" y="336916"/>
            <a:ext cx="1379517" cy="307777"/>
            <a:chOff x="511628" y="342236"/>
            <a:chExt cx="1379517" cy="307777"/>
          </a:xfrm>
        </p:grpSpPr>
        <p:sp>
          <p:nvSpPr>
            <p:cNvPr id="8" name="椭圆 7">
              <a:extLst>
                <a:ext uri="{FF2B5EF4-FFF2-40B4-BE49-F238E27FC236}">
                  <a16:creationId xmlns:a16="http://schemas.microsoft.com/office/drawing/2014/main" id="{2B5C7679-3F91-46D7-8C09-0324CF1A123C}"/>
                </a:ext>
              </a:extLst>
            </p:cNvPr>
            <p:cNvSpPr/>
            <p:nvPr/>
          </p:nvSpPr>
          <p:spPr>
            <a:xfrm>
              <a:off x="511628" y="389577"/>
              <a:ext cx="213096" cy="213096"/>
            </a:xfrm>
            <a:prstGeom prst="ellipse">
              <a:avLst/>
            </a:prstGeom>
            <a:solidFill>
              <a:srgbClr val="C1351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90304D0E-8208-4E57-B1B0-9575067B1AEF}"/>
                </a:ext>
              </a:extLst>
            </p:cNvPr>
            <p:cNvSpPr txBox="1"/>
            <p:nvPr/>
          </p:nvSpPr>
          <p:spPr>
            <a:xfrm>
              <a:off x="724724" y="342236"/>
              <a:ext cx="1166421" cy="307777"/>
            </a:xfrm>
            <a:prstGeom prst="rect">
              <a:avLst/>
            </a:prstGeom>
            <a:noFill/>
          </p:spPr>
          <p:txBody>
            <a:bodyPr wrap="square" rtlCol="0">
              <a:spAutoFit/>
            </a:bodyPr>
            <a:lstStyle/>
            <a:p>
              <a:r>
                <a:rPr lang="en-US" altLang="zh-CN" dirty="0"/>
                <a:t>(3 x 3) Conv</a:t>
              </a:r>
              <a:endParaRPr lang="zh-CN" altLang="en-US" dirty="0"/>
            </a:p>
          </p:txBody>
        </p:sp>
      </p:grpSp>
      <p:grpSp>
        <p:nvGrpSpPr>
          <p:cNvPr id="18" name="组合 17">
            <a:extLst>
              <a:ext uri="{FF2B5EF4-FFF2-40B4-BE49-F238E27FC236}">
                <a16:creationId xmlns:a16="http://schemas.microsoft.com/office/drawing/2014/main" id="{9A895319-FC37-45F8-9284-ADA50E52AB63}"/>
              </a:ext>
            </a:extLst>
          </p:cNvPr>
          <p:cNvGrpSpPr/>
          <p:nvPr/>
        </p:nvGrpSpPr>
        <p:grpSpPr>
          <a:xfrm>
            <a:off x="511637" y="377770"/>
            <a:ext cx="3285371" cy="833257"/>
            <a:chOff x="511634" y="92017"/>
            <a:chExt cx="3285371" cy="833257"/>
          </a:xfrm>
        </p:grpSpPr>
        <p:grpSp>
          <p:nvGrpSpPr>
            <p:cNvPr id="20" name="组合 19">
              <a:extLst>
                <a:ext uri="{FF2B5EF4-FFF2-40B4-BE49-F238E27FC236}">
                  <a16:creationId xmlns:a16="http://schemas.microsoft.com/office/drawing/2014/main" id="{AA69FD16-BEDE-4123-AB56-F3150AA681CA}"/>
                </a:ext>
              </a:extLst>
            </p:cNvPr>
            <p:cNvGrpSpPr/>
            <p:nvPr/>
          </p:nvGrpSpPr>
          <p:grpSpPr>
            <a:xfrm>
              <a:off x="511634" y="336151"/>
              <a:ext cx="1379517" cy="307777"/>
              <a:chOff x="511628" y="342236"/>
              <a:chExt cx="1379517" cy="307777"/>
            </a:xfrm>
          </p:grpSpPr>
          <p:sp>
            <p:nvSpPr>
              <p:cNvPr id="21" name="椭圆 20">
                <a:extLst>
                  <a:ext uri="{FF2B5EF4-FFF2-40B4-BE49-F238E27FC236}">
                    <a16:creationId xmlns:a16="http://schemas.microsoft.com/office/drawing/2014/main" id="{A80A9D2C-98D3-42F0-AB25-562133BAAA75}"/>
                  </a:ext>
                </a:extLst>
              </p:cNvPr>
              <p:cNvSpPr/>
              <p:nvPr/>
            </p:nvSpPr>
            <p:spPr>
              <a:xfrm>
                <a:off x="511628" y="389577"/>
                <a:ext cx="213096" cy="213096"/>
              </a:xfrm>
              <a:prstGeom prst="ellipse">
                <a:avLst/>
              </a:prstGeom>
              <a:solidFill>
                <a:srgbClr val="421F1A"/>
              </a:solidFill>
              <a:ln>
                <a:solidFill>
                  <a:srgbClr val="421F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0DB51A44-D07B-4FD8-BB3D-72525B89FF2F}"/>
                  </a:ext>
                </a:extLst>
              </p:cNvPr>
              <p:cNvSpPr txBox="1"/>
              <p:nvPr/>
            </p:nvSpPr>
            <p:spPr>
              <a:xfrm>
                <a:off x="724724" y="342236"/>
                <a:ext cx="1166421" cy="307777"/>
              </a:xfrm>
              <a:prstGeom prst="rect">
                <a:avLst/>
              </a:prstGeom>
              <a:noFill/>
            </p:spPr>
            <p:txBody>
              <a:bodyPr wrap="square" rtlCol="0">
                <a:spAutoFit/>
              </a:bodyPr>
              <a:lstStyle/>
              <a:p>
                <a:r>
                  <a:rPr lang="en-US" altLang="zh-CN" dirty="0"/>
                  <a:t>(2 x 2) Up</a:t>
                </a:r>
                <a:endParaRPr lang="zh-CN" altLang="en-US" dirty="0"/>
              </a:p>
            </p:txBody>
          </p:sp>
        </p:grpSp>
        <p:grpSp>
          <p:nvGrpSpPr>
            <p:cNvPr id="24" name="组合 23">
              <a:extLst>
                <a:ext uri="{FF2B5EF4-FFF2-40B4-BE49-F238E27FC236}">
                  <a16:creationId xmlns:a16="http://schemas.microsoft.com/office/drawing/2014/main" id="{8DE9F3B9-5EAA-4D8E-87CC-E75478582E96}"/>
                </a:ext>
              </a:extLst>
            </p:cNvPr>
            <p:cNvGrpSpPr/>
            <p:nvPr/>
          </p:nvGrpSpPr>
          <p:grpSpPr>
            <a:xfrm>
              <a:off x="511634" y="617497"/>
              <a:ext cx="1531505" cy="307777"/>
              <a:chOff x="511628" y="342236"/>
              <a:chExt cx="1531505" cy="307777"/>
            </a:xfrm>
          </p:grpSpPr>
          <p:sp>
            <p:nvSpPr>
              <p:cNvPr id="25" name="椭圆 24">
                <a:extLst>
                  <a:ext uri="{FF2B5EF4-FFF2-40B4-BE49-F238E27FC236}">
                    <a16:creationId xmlns:a16="http://schemas.microsoft.com/office/drawing/2014/main" id="{5847F4D0-3CA6-4219-831E-40685F7D3951}"/>
                  </a:ext>
                </a:extLst>
              </p:cNvPr>
              <p:cNvSpPr/>
              <p:nvPr/>
            </p:nvSpPr>
            <p:spPr>
              <a:xfrm>
                <a:off x="511628" y="389577"/>
                <a:ext cx="213096" cy="213096"/>
              </a:xfrm>
              <a:prstGeom prst="ellipse">
                <a:avLst/>
              </a:prstGeom>
              <a:solidFill>
                <a:srgbClr val="C0827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9171D9DC-F0B3-4F6A-A21E-0C53C7DAC21B}"/>
                  </a:ext>
                </a:extLst>
              </p:cNvPr>
              <p:cNvSpPr txBox="1"/>
              <p:nvPr/>
            </p:nvSpPr>
            <p:spPr>
              <a:xfrm>
                <a:off x="724724" y="342236"/>
                <a:ext cx="1318409" cy="307777"/>
              </a:xfrm>
              <a:prstGeom prst="rect">
                <a:avLst/>
              </a:prstGeom>
              <a:noFill/>
            </p:spPr>
            <p:txBody>
              <a:bodyPr wrap="square" rtlCol="0">
                <a:spAutoFit/>
              </a:bodyPr>
              <a:lstStyle/>
              <a:p>
                <a:r>
                  <a:rPr lang="en-US" altLang="zh-CN" dirty="0"/>
                  <a:t>Fusion block</a:t>
                </a:r>
                <a:endParaRPr lang="zh-CN" altLang="en-US" dirty="0"/>
              </a:p>
            </p:txBody>
          </p:sp>
        </p:grpSp>
        <p:grpSp>
          <p:nvGrpSpPr>
            <p:cNvPr id="30" name="组合 29">
              <a:extLst>
                <a:ext uri="{FF2B5EF4-FFF2-40B4-BE49-F238E27FC236}">
                  <a16:creationId xmlns:a16="http://schemas.microsoft.com/office/drawing/2014/main" id="{16738DC1-0195-4F59-B500-478AED6CADDC}"/>
                </a:ext>
              </a:extLst>
            </p:cNvPr>
            <p:cNvGrpSpPr/>
            <p:nvPr/>
          </p:nvGrpSpPr>
          <p:grpSpPr>
            <a:xfrm>
              <a:off x="2265500" y="92017"/>
              <a:ext cx="1531505" cy="307777"/>
              <a:chOff x="511628" y="342236"/>
              <a:chExt cx="1531505" cy="307777"/>
            </a:xfrm>
          </p:grpSpPr>
          <p:sp>
            <p:nvSpPr>
              <p:cNvPr id="31" name="椭圆 30">
                <a:extLst>
                  <a:ext uri="{FF2B5EF4-FFF2-40B4-BE49-F238E27FC236}">
                    <a16:creationId xmlns:a16="http://schemas.microsoft.com/office/drawing/2014/main" id="{7F964E37-A733-4A50-BE2E-D7D5ADBE6679}"/>
                  </a:ext>
                </a:extLst>
              </p:cNvPr>
              <p:cNvSpPr/>
              <p:nvPr/>
            </p:nvSpPr>
            <p:spPr>
              <a:xfrm>
                <a:off x="511628" y="389577"/>
                <a:ext cx="213096" cy="213096"/>
              </a:xfrm>
              <a:prstGeom prst="ellipse">
                <a:avLst/>
              </a:prstGeom>
              <a:solidFill>
                <a:srgbClr val="F9CB9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文本框 31">
                <a:extLst>
                  <a:ext uri="{FF2B5EF4-FFF2-40B4-BE49-F238E27FC236}">
                    <a16:creationId xmlns:a16="http://schemas.microsoft.com/office/drawing/2014/main" id="{49D5F0BA-2114-48D8-852C-B5FE6A9D681C}"/>
                  </a:ext>
                </a:extLst>
              </p:cNvPr>
              <p:cNvSpPr txBox="1"/>
              <p:nvPr/>
            </p:nvSpPr>
            <p:spPr>
              <a:xfrm>
                <a:off x="724725" y="342236"/>
                <a:ext cx="1318408" cy="307777"/>
              </a:xfrm>
              <a:prstGeom prst="rect">
                <a:avLst/>
              </a:prstGeom>
              <a:noFill/>
            </p:spPr>
            <p:txBody>
              <a:bodyPr wrap="square" rtlCol="0">
                <a:spAutoFit/>
              </a:bodyPr>
              <a:lstStyle/>
              <a:p>
                <a:r>
                  <a:rPr lang="en-US" altLang="zh-CN" dirty="0"/>
                  <a:t>Self-attention</a:t>
                </a:r>
                <a:endParaRPr lang="zh-CN" altLang="en-US" dirty="0"/>
              </a:p>
            </p:txBody>
          </p:sp>
        </p:grpSp>
      </p:grpSp>
      <p:sp>
        <p:nvSpPr>
          <p:cNvPr id="4" name="Google Shape;6501;p67">
            <a:extLst>
              <a:ext uri="{FF2B5EF4-FFF2-40B4-BE49-F238E27FC236}">
                <a16:creationId xmlns:a16="http://schemas.microsoft.com/office/drawing/2014/main" id="{3765A6BA-6F00-4E87-9B54-555E484A36EA}"/>
              </a:ext>
            </a:extLst>
          </p:cNvPr>
          <p:cNvSpPr/>
          <p:nvPr/>
        </p:nvSpPr>
        <p:spPr>
          <a:xfrm rot="5400000">
            <a:off x="1013081" y="3198875"/>
            <a:ext cx="591038" cy="75251"/>
          </a:xfrm>
          <a:prstGeom prst="rect">
            <a:avLst/>
          </a:prstGeom>
          <a:solidFill>
            <a:srgbClr val="C1351D"/>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3" name="Google Shape;6960;p72">
            <a:extLst>
              <a:ext uri="{FF2B5EF4-FFF2-40B4-BE49-F238E27FC236}">
                <a16:creationId xmlns:a16="http://schemas.microsoft.com/office/drawing/2014/main" id="{67C1D316-54AE-41EC-9BA9-2C1216487B67}"/>
              </a:ext>
            </a:extLst>
          </p:cNvPr>
          <p:cNvSpPr/>
          <p:nvPr/>
        </p:nvSpPr>
        <p:spPr>
          <a:xfrm>
            <a:off x="624773" y="2787111"/>
            <a:ext cx="329196" cy="74491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a:bodyPr>
          <a:lstStyle/>
          <a:p>
            <a:endParaRPr/>
          </a:p>
        </p:txBody>
      </p:sp>
      <p:grpSp>
        <p:nvGrpSpPr>
          <p:cNvPr id="13" name="组合 12">
            <a:extLst>
              <a:ext uri="{FF2B5EF4-FFF2-40B4-BE49-F238E27FC236}">
                <a16:creationId xmlns:a16="http://schemas.microsoft.com/office/drawing/2014/main" id="{D792C79E-71C3-4D1C-8998-A3C21180EC4C}"/>
              </a:ext>
            </a:extLst>
          </p:cNvPr>
          <p:cNvGrpSpPr/>
          <p:nvPr/>
        </p:nvGrpSpPr>
        <p:grpSpPr>
          <a:xfrm>
            <a:off x="1275939" y="2337574"/>
            <a:ext cx="1000384" cy="1174784"/>
            <a:chOff x="441749" y="1763154"/>
            <a:chExt cx="1018474" cy="1063174"/>
          </a:xfrm>
        </p:grpSpPr>
        <p:sp>
          <p:nvSpPr>
            <p:cNvPr id="14" name="Google Shape;6960;p72">
              <a:extLst>
                <a:ext uri="{FF2B5EF4-FFF2-40B4-BE49-F238E27FC236}">
                  <a16:creationId xmlns:a16="http://schemas.microsoft.com/office/drawing/2014/main" id="{FF8043D3-0716-44C2-80A5-494A71732857}"/>
                </a:ext>
              </a:extLst>
            </p:cNvPr>
            <p:cNvSpPr/>
            <p:nvPr/>
          </p:nvSpPr>
          <p:spPr>
            <a:xfrm>
              <a:off x="724724" y="2067948"/>
              <a:ext cx="335149" cy="75838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a:bodyPr>
            <a:lstStyle/>
            <a:p>
              <a:endParaRPr/>
            </a:p>
          </p:txBody>
        </p:sp>
        <p:sp>
          <p:nvSpPr>
            <p:cNvPr id="15" name="文本框 14">
              <a:extLst>
                <a:ext uri="{FF2B5EF4-FFF2-40B4-BE49-F238E27FC236}">
                  <a16:creationId xmlns:a16="http://schemas.microsoft.com/office/drawing/2014/main" id="{FBE7DD25-729F-4631-A565-EEDF525C1004}"/>
                </a:ext>
              </a:extLst>
            </p:cNvPr>
            <p:cNvSpPr txBox="1"/>
            <p:nvPr/>
          </p:nvSpPr>
          <p:spPr>
            <a:xfrm>
              <a:off x="441749" y="1763154"/>
              <a:ext cx="1018474" cy="307777"/>
            </a:xfrm>
            <a:prstGeom prst="rect">
              <a:avLst/>
            </a:prstGeom>
            <a:noFill/>
          </p:spPr>
          <p:txBody>
            <a:bodyPr vert="horz" wrap="square" rtlCol="0">
              <a:normAutofit/>
            </a:bodyPr>
            <a:lstStyle/>
            <a:p>
              <a:r>
                <a:rPr lang="en-US" altLang="zh-CN" dirty="0"/>
                <a:t>4 x 4 x c1</a:t>
              </a:r>
              <a:endParaRPr lang="zh-CN" altLang="en-US" dirty="0"/>
            </a:p>
          </p:txBody>
        </p:sp>
      </p:grpSp>
      <p:grpSp>
        <p:nvGrpSpPr>
          <p:cNvPr id="37" name="组合 36">
            <a:extLst>
              <a:ext uri="{FF2B5EF4-FFF2-40B4-BE49-F238E27FC236}">
                <a16:creationId xmlns:a16="http://schemas.microsoft.com/office/drawing/2014/main" id="{A13F8C4C-5CFC-448D-97FE-1646BA85EA5A}"/>
              </a:ext>
            </a:extLst>
          </p:cNvPr>
          <p:cNvGrpSpPr/>
          <p:nvPr/>
        </p:nvGrpSpPr>
        <p:grpSpPr>
          <a:xfrm>
            <a:off x="2140323" y="2675099"/>
            <a:ext cx="793856" cy="858667"/>
            <a:chOff x="2770824" y="3386086"/>
            <a:chExt cx="808211" cy="771205"/>
          </a:xfrm>
        </p:grpSpPr>
        <p:sp>
          <p:nvSpPr>
            <p:cNvPr id="16" name="Google Shape;6501;p67">
              <a:extLst>
                <a:ext uri="{FF2B5EF4-FFF2-40B4-BE49-F238E27FC236}">
                  <a16:creationId xmlns:a16="http://schemas.microsoft.com/office/drawing/2014/main" id="{ACEB68FC-3BBE-4E19-A78B-23DFC5FEC881}"/>
                </a:ext>
              </a:extLst>
            </p:cNvPr>
            <p:cNvSpPr/>
            <p:nvPr/>
          </p:nvSpPr>
          <p:spPr>
            <a:xfrm rot="5400000">
              <a:off x="2437856" y="3731878"/>
              <a:ext cx="758380" cy="92444"/>
            </a:xfrm>
            <a:prstGeom prst="rect">
              <a:avLst/>
            </a:prstGeom>
            <a:solidFill>
              <a:srgbClr val="421F1A"/>
            </a:solidFill>
            <a:ln w="9525" cap="flat" cmpd="sng">
              <a:solidFill>
                <a:srgbClr val="421F1A"/>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23" name="Google Shape;6501;p67">
              <a:extLst>
                <a:ext uri="{FF2B5EF4-FFF2-40B4-BE49-F238E27FC236}">
                  <a16:creationId xmlns:a16="http://schemas.microsoft.com/office/drawing/2014/main" id="{2CBACF51-2B13-4CF9-A82F-A7756AB90DE7}"/>
                </a:ext>
              </a:extLst>
            </p:cNvPr>
            <p:cNvSpPr/>
            <p:nvPr/>
          </p:nvSpPr>
          <p:spPr>
            <a:xfrm rot="5400000">
              <a:off x="2624270" y="3702891"/>
              <a:ext cx="758380" cy="150419"/>
            </a:xfrm>
            <a:prstGeom prst="roundRect">
              <a:avLst/>
            </a:prstGeom>
            <a:solidFill>
              <a:srgbClr val="C08270"/>
            </a:solidFill>
            <a:ln w="9525" cap="flat" cmpd="sng">
              <a:solidFill>
                <a:srgbClr val="421F1A"/>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27" name="Google Shape;6501;p67">
              <a:extLst>
                <a:ext uri="{FF2B5EF4-FFF2-40B4-BE49-F238E27FC236}">
                  <a16:creationId xmlns:a16="http://schemas.microsoft.com/office/drawing/2014/main" id="{39E1D41F-B24B-4F9A-92CC-A5B87E597717}"/>
                </a:ext>
              </a:extLst>
            </p:cNvPr>
            <p:cNvSpPr/>
            <p:nvPr/>
          </p:nvSpPr>
          <p:spPr>
            <a:xfrm rot="5400000">
              <a:off x="2817221" y="3715799"/>
              <a:ext cx="758381" cy="98960"/>
            </a:xfrm>
            <a:prstGeom prst="rect">
              <a:avLst/>
            </a:prstGeom>
            <a:solidFill>
              <a:srgbClr val="C1351D"/>
            </a:solidFill>
            <a:ln w="9525" cap="flat" cmpd="sng">
              <a:solidFill>
                <a:srgbClr val="421F1A"/>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29" name="Google Shape;6501;p67">
              <a:extLst>
                <a:ext uri="{FF2B5EF4-FFF2-40B4-BE49-F238E27FC236}">
                  <a16:creationId xmlns:a16="http://schemas.microsoft.com/office/drawing/2014/main" id="{469D8920-2FEF-450E-9EE9-0FCDBBF655AB}"/>
                </a:ext>
              </a:extLst>
            </p:cNvPr>
            <p:cNvSpPr/>
            <p:nvPr/>
          </p:nvSpPr>
          <p:spPr>
            <a:xfrm rot="5400000">
              <a:off x="2976160" y="3715797"/>
              <a:ext cx="758381" cy="98960"/>
            </a:xfrm>
            <a:prstGeom prst="rect">
              <a:avLst/>
            </a:prstGeom>
            <a:solidFill>
              <a:srgbClr val="F9CB9C"/>
            </a:solidFill>
            <a:ln w="9525" cap="flat" cmpd="sng">
              <a:solidFill>
                <a:srgbClr val="421F1A"/>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33" name="Google Shape;6501;p67">
              <a:extLst>
                <a:ext uri="{FF2B5EF4-FFF2-40B4-BE49-F238E27FC236}">
                  <a16:creationId xmlns:a16="http://schemas.microsoft.com/office/drawing/2014/main" id="{C1F81FFB-FAB0-4190-9286-27ED039B598E}"/>
                </a:ext>
              </a:extLst>
            </p:cNvPr>
            <p:cNvSpPr/>
            <p:nvPr/>
          </p:nvSpPr>
          <p:spPr>
            <a:xfrm rot="5400000">
              <a:off x="3150364" y="3715797"/>
              <a:ext cx="758381" cy="98960"/>
            </a:xfrm>
            <a:prstGeom prst="rect">
              <a:avLst/>
            </a:prstGeom>
            <a:solidFill>
              <a:srgbClr val="C1351D"/>
            </a:solidFill>
            <a:ln w="9525" cap="flat" cmpd="sng">
              <a:solidFill>
                <a:srgbClr val="421F1A"/>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grpSp>
      <p:sp>
        <p:nvSpPr>
          <p:cNvPr id="38" name="Google Shape;6501;p67">
            <a:extLst>
              <a:ext uri="{FF2B5EF4-FFF2-40B4-BE49-F238E27FC236}">
                <a16:creationId xmlns:a16="http://schemas.microsoft.com/office/drawing/2014/main" id="{0005CF6D-C38B-4750-8D31-5D6D133C8D56}"/>
              </a:ext>
            </a:extLst>
          </p:cNvPr>
          <p:cNvSpPr/>
          <p:nvPr/>
        </p:nvSpPr>
        <p:spPr>
          <a:xfrm rot="5400000">
            <a:off x="856882" y="3198875"/>
            <a:ext cx="591038" cy="75251"/>
          </a:xfrm>
          <a:prstGeom prst="rect">
            <a:avLst/>
          </a:prstGeom>
          <a:solidFill>
            <a:srgbClr val="C1351D"/>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39" name="Google Shape;6501;p67">
            <a:extLst>
              <a:ext uri="{FF2B5EF4-FFF2-40B4-BE49-F238E27FC236}">
                <a16:creationId xmlns:a16="http://schemas.microsoft.com/office/drawing/2014/main" id="{1D13C03A-1651-4C1D-B386-FF88DCAC760E}"/>
              </a:ext>
            </a:extLst>
          </p:cNvPr>
          <p:cNvSpPr/>
          <p:nvPr/>
        </p:nvSpPr>
        <p:spPr>
          <a:xfrm rot="10800000">
            <a:off x="1422966" y="3898290"/>
            <a:ext cx="591038" cy="75251"/>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pic>
        <p:nvPicPr>
          <p:cNvPr id="40" name="图片 39">
            <a:extLst>
              <a:ext uri="{FF2B5EF4-FFF2-40B4-BE49-F238E27FC236}">
                <a16:creationId xmlns:a16="http://schemas.microsoft.com/office/drawing/2014/main" id="{855E60FE-01F9-4F25-BA0D-500105833F78}"/>
              </a:ext>
            </a:extLst>
          </p:cNvPr>
          <p:cNvPicPr>
            <a:picLocks noChangeAspect="1"/>
          </p:cNvPicPr>
          <p:nvPr/>
        </p:nvPicPr>
        <p:blipFill>
          <a:blip r:embed="rId2"/>
          <a:stretch>
            <a:fillRect/>
          </a:stretch>
        </p:blipFill>
        <p:spPr>
          <a:xfrm>
            <a:off x="1386840" y="4174647"/>
            <a:ext cx="654171" cy="643746"/>
          </a:xfrm>
          <a:prstGeom prst="rect">
            <a:avLst/>
          </a:prstGeom>
        </p:spPr>
      </p:pic>
      <p:pic>
        <p:nvPicPr>
          <p:cNvPr id="41" name="图片 40">
            <a:extLst>
              <a:ext uri="{FF2B5EF4-FFF2-40B4-BE49-F238E27FC236}">
                <a16:creationId xmlns:a16="http://schemas.microsoft.com/office/drawing/2014/main" id="{01B548A7-3929-4342-A93D-02C4088C85BF}"/>
              </a:ext>
            </a:extLst>
          </p:cNvPr>
          <p:cNvPicPr>
            <a:picLocks noChangeAspect="1"/>
          </p:cNvPicPr>
          <p:nvPr/>
        </p:nvPicPr>
        <p:blipFill>
          <a:blip r:embed="rId3"/>
          <a:stretch>
            <a:fillRect/>
          </a:stretch>
        </p:blipFill>
        <p:spPr>
          <a:xfrm>
            <a:off x="3069619" y="4174647"/>
            <a:ext cx="654171" cy="650980"/>
          </a:xfrm>
          <a:prstGeom prst="rect">
            <a:avLst/>
          </a:prstGeom>
        </p:spPr>
      </p:pic>
      <p:sp>
        <p:nvSpPr>
          <p:cNvPr id="42" name="Google Shape;6501;p67">
            <a:extLst>
              <a:ext uri="{FF2B5EF4-FFF2-40B4-BE49-F238E27FC236}">
                <a16:creationId xmlns:a16="http://schemas.microsoft.com/office/drawing/2014/main" id="{8AEE4E51-22ED-451E-86B1-83BE3104FF62}"/>
              </a:ext>
            </a:extLst>
          </p:cNvPr>
          <p:cNvSpPr/>
          <p:nvPr/>
        </p:nvSpPr>
        <p:spPr>
          <a:xfrm rot="10800000">
            <a:off x="3098638" y="3898290"/>
            <a:ext cx="591038" cy="75251"/>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pic>
        <p:nvPicPr>
          <p:cNvPr id="43" name="图片 42">
            <a:extLst>
              <a:ext uri="{FF2B5EF4-FFF2-40B4-BE49-F238E27FC236}">
                <a16:creationId xmlns:a16="http://schemas.microsoft.com/office/drawing/2014/main" id="{49411A97-F9F4-4F86-AFFB-60FC8B9F092C}"/>
              </a:ext>
            </a:extLst>
          </p:cNvPr>
          <p:cNvPicPr>
            <a:picLocks noChangeAspect="1"/>
          </p:cNvPicPr>
          <p:nvPr/>
        </p:nvPicPr>
        <p:blipFill>
          <a:blip r:embed="rId4"/>
          <a:stretch>
            <a:fillRect/>
          </a:stretch>
        </p:blipFill>
        <p:spPr>
          <a:xfrm>
            <a:off x="4823166" y="4174647"/>
            <a:ext cx="663886" cy="654171"/>
          </a:xfrm>
          <a:prstGeom prst="rect">
            <a:avLst/>
          </a:prstGeom>
        </p:spPr>
      </p:pic>
      <p:grpSp>
        <p:nvGrpSpPr>
          <p:cNvPr id="44" name="组合 43">
            <a:extLst>
              <a:ext uri="{FF2B5EF4-FFF2-40B4-BE49-F238E27FC236}">
                <a16:creationId xmlns:a16="http://schemas.microsoft.com/office/drawing/2014/main" id="{F70B349B-9A2C-417E-BA43-424D4A61ACB1}"/>
              </a:ext>
            </a:extLst>
          </p:cNvPr>
          <p:cNvGrpSpPr/>
          <p:nvPr/>
        </p:nvGrpSpPr>
        <p:grpSpPr>
          <a:xfrm>
            <a:off x="3884924" y="2403709"/>
            <a:ext cx="793856" cy="1108651"/>
            <a:chOff x="2770824" y="3386086"/>
            <a:chExt cx="808211" cy="771203"/>
          </a:xfrm>
        </p:grpSpPr>
        <p:sp>
          <p:nvSpPr>
            <p:cNvPr id="45" name="Google Shape;6501;p67">
              <a:extLst>
                <a:ext uri="{FF2B5EF4-FFF2-40B4-BE49-F238E27FC236}">
                  <a16:creationId xmlns:a16="http://schemas.microsoft.com/office/drawing/2014/main" id="{C39E7385-DB70-4B9A-AF80-5772B4B64D71}"/>
                </a:ext>
              </a:extLst>
            </p:cNvPr>
            <p:cNvSpPr/>
            <p:nvPr/>
          </p:nvSpPr>
          <p:spPr>
            <a:xfrm rot="5400000">
              <a:off x="2437856" y="3731876"/>
              <a:ext cx="758380" cy="92444"/>
            </a:xfrm>
            <a:prstGeom prst="rect">
              <a:avLst/>
            </a:prstGeom>
            <a:solidFill>
              <a:srgbClr val="421F1A"/>
            </a:solidFill>
            <a:ln w="9525" cap="flat" cmpd="sng">
              <a:solidFill>
                <a:srgbClr val="421F1A"/>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46" name="Google Shape;6501;p67">
              <a:extLst>
                <a:ext uri="{FF2B5EF4-FFF2-40B4-BE49-F238E27FC236}">
                  <a16:creationId xmlns:a16="http://schemas.microsoft.com/office/drawing/2014/main" id="{31B5DD07-AC7A-46AA-AC25-35535F7F515B}"/>
                </a:ext>
              </a:extLst>
            </p:cNvPr>
            <p:cNvSpPr/>
            <p:nvPr/>
          </p:nvSpPr>
          <p:spPr>
            <a:xfrm rot="5400000">
              <a:off x="2624270" y="3702889"/>
              <a:ext cx="758380" cy="150419"/>
            </a:xfrm>
            <a:prstGeom prst="roundRect">
              <a:avLst/>
            </a:prstGeom>
            <a:solidFill>
              <a:srgbClr val="C08270"/>
            </a:solidFill>
            <a:ln w="9525" cap="flat" cmpd="sng">
              <a:solidFill>
                <a:srgbClr val="421F1A"/>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47" name="Google Shape;6501;p67">
              <a:extLst>
                <a:ext uri="{FF2B5EF4-FFF2-40B4-BE49-F238E27FC236}">
                  <a16:creationId xmlns:a16="http://schemas.microsoft.com/office/drawing/2014/main" id="{077124F8-90D0-410D-840A-FFFFED7FE06F}"/>
                </a:ext>
              </a:extLst>
            </p:cNvPr>
            <p:cNvSpPr/>
            <p:nvPr/>
          </p:nvSpPr>
          <p:spPr>
            <a:xfrm rot="5400000">
              <a:off x="2817221" y="3715799"/>
              <a:ext cx="758381" cy="98960"/>
            </a:xfrm>
            <a:prstGeom prst="rect">
              <a:avLst/>
            </a:prstGeom>
            <a:solidFill>
              <a:srgbClr val="C1351D"/>
            </a:solidFill>
            <a:ln w="9525" cap="flat" cmpd="sng">
              <a:solidFill>
                <a:srgbClr val="421F1A"/>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48" name="Google Shape;6501;p67">
              <a:extLst>
                <a:ext uri="{FF2B5EF4-FFF2-40B4-BE49-F238E27FC236}">
                  <a16:creationId xmlns:a16="http://schemas.microsoft.com/office/drawing/2014/main" id="{51F7DCB9-59FB-4D12-B564-C5F49F58488C}"/>
                </a:ext>
              </a:extLst>
            </p:cNvPr>
            <p:cNvSpPr/>
            <p:nvPr/>
          </p:nvSpPr>
          <p:spPr>
            <a:xfrm rot="5400000">
              <a:off x="2976160" y="3715797"/>
              <a:ext cx="758381" cy="98960"/>
            </a:xfrm>
            <a:prstGeom prst="rect">
              <a:avLst/>
            </a:prstGeom>
            <a:solidFill>
              <a:srgbClr val="F9CB9C"/>
            </a:solidFill>
            <a:ln w="9525" cap="flat" cmpd="sng">
              <a:solidFill>
                <a:srgbClr val="421F1A"/>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49" name="Google Shape;6501;p67">
              <a:extLst>
                <a:ext uri="{FF2B5EF4-FFF2-40B4-BE49-F238E27FC236}">
                  <a16:creationId xmlns:a16="http://schemas.microsoft.com/office/drawing/2014/main" id="{9F2B5A3B-1980-44A4-BB54-E90128AFE033}"/>
                </a:ext>
              </a:extLst>
            </p:cNvPr>
            <p:cNvSpPr/>
            <p:nvPr/>
          </p:nvSpPr>
          <p:spPr>
            <a:xfrm rot="5400000">
              <a:off x="3150364" y="3715797"/>
              <a:ext cx="758381" cy="98960"/>
            </a:xfrm>
            <a:prstGeom prst="rect">
              <a:avLst/>
            </a:prstGeom>
            <a:solidFill>
              <a:srgbClr val="C1351D"/>
            </a:solidFill>
            <a:ln w="9525" cap="flat" cmpd="sng">
              <a:solidFill>
                <a:srgbClr val="421F1A"/>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grpSp>
      <p:sp>
        <p:nvSpPr>
          <p:cNvPr id="51" name="Google Shape;6960;p72">
            <a:extLst>
              <a:ext uri="{FF2B5EF4-FFF2-40B4-BE49-F238E27FC236}">
                <a16:creationId xmlns:a16="http://schemas.microsoft.com/office/drawing/2014/main" id="{CC21A203-57D2-4E27-A4CB-60D2143A154D}"/>
              </a:ext>
            </a:extLst>
          </p:cNvPr>
          <p:cNvSpPr/>
          <p:nvPr/>
        </p:nvSpPr>
        <p:spPr>
          <a:xfrm>
            <a:off x="3229559" y="2409781"/>
            <a:ext cx="329196" cy="1107207"/>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a:bodyPr>
          <a:lstStyle/>
          <a:p>
            <a:endParaRPr/>
          </a:p>
        </p:txBody>
      </p:sp>
      <p:grpSp>
        <p:nvGrpSpPr>
          <p:cNvPr id="53" name="组合 52">
            <a:extLst>
              <a:ext uri="{FF2B5EF4-FFF2-40B4-BE49-F238E27FC236}">
                <a16:creationId xmlns:a16="http://schemas.microsoft.com/office/drawing/2014/main" id="{0003E23E-7518-48AA-B8F5-837E92493164}"/>
              </a:ext>
            </a:extLst>
          </p:cNvPr>
          <p:cNvGrpSpPr/>
          <p:nvPr/>
        </p:nvGrpSpPr>
        <p:grpSpPr>
          <a:xfrm>
            <a:off x="4660479" y="1761030"/>
            <a:ext cx="1186661" cy="1770990"/>
            <a:chOff x="388723" y="1869799"/>
            <a:chExt cx="1208119" cy="956528"/>
          </a:xfrm>
        </p:grpSpPr>
        <p:sp>
          <p:nvSpPr>
            <p:cNvPr id="54" name="Google Shape;6960;p72">
              <a:extLst>
                <a:ext uri="{FF2B5EF4-FFF2-40B4-BE49-F238E27FC236}">
                  <a16:creationId xmlns:a16="http://schemas.microsoft.com/office/drawing/2014/main" id="{1A946F35-3970-4EA6-98F5-C65955BD4284}"/>
                </a:ext>
              </a:extLst>
            </p:cNvPr>
            <p:cNvSpPr/>
            <p:nvPr/>
          </p:nvSpPr>
          <p:spPr>
            <a:xfrm>
              <a:off x="724724" y="2067947"/>
              <a:ext cx="335149" cy="758380"/>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a:bodyPr>
            <a:lstStyle/>
            <a:p>
              <a:endParaRPr/>
            </a:p>
          </p:txBody>
        </p:sp>
        <p:sp>
          <p:nvSpPr>
            <p:cNvPr id="55" name="文本框 54">
              <a:extLst>
                <a:ext uri="{FF2B5EF4-FFF2-40B4-BE49-F238E27FC236}">
                  <a16:creationId xmlns:a16="http://schemas.microsoft.com/office/drawing/2014/main" id="{FD11074A-B05A-4A2D-A698-DEF808D288EF}"/>
                </a:ext>
              </a:extLst>
            </p:cNvPr>
            <p:cNvSpPr txBox="1"/>
            <p:nvPr/>
          </p:nvSpPr>
          <p:spPr>
            <a:xfrm>
              <a:off x="388723" y="1869799"/>
              <a:ext cx="1208119" cy="166233"/>
            </a:xfrm>
            <a:prstGeom prst="rect">
              <a:avLst/>
            </a:prstGeom>
            <a:noFill/>
          </p:spPr>
          <p:txBody>
            <a:bodyPr vert="horz" wrap="square" rtlCol="0">
              <a:normAutofit/>
            </a:bodyPr>
            <a:lstStyle/>
            <a:p>
              <a:r>
                <a:rPr lang="en-US" altLang="zh-CN" dirty="0"/>
                <a:t>16 x 16 x c3</a:t>
              </a:r>
              <a:endParaRPr lang="zh-CN" altLang="en-US" dirty="0"/>
            </a:p>
          </p:txBody>
        </p:sp>
      </p:grpSp>
      <p:sp>
        <p:nvSpPr>
          <p:cNvPr id="56" name="Google Shape;6501;p67">
            <a:extLst>
              <a:ext uri="{FF2B5EF4-FFF2-40B4-BE49-F238E27FC236}">
                <a16:creationId xmlns:a16="http://schemas.microsoft.com/office/drawing/2014/main" id="{05C18756-33E0-4CE0-BBB1-82CFEB11483C}"/>
              </a:ext>
            </a:extLst>
          </p:cNvPr>
          <p:cNvSpPr/>
          <p:nvPr/>
        </p:nvSpPr>
        <p:spPr>
          <a:xfrm rot="10800000">
            <a:off x="4859590" y="3898290"/>
            <a:ext cx="591038" cy="75251"/>
          </a:xfrm>
          <a:prstGeom prst="rect">
            <a:avLst/>
          </a:prstGeom>
          <a:solidFill>
            <a:schemeClr val="accent6">
              <a:lumMod val="40000"/>
              <a:lumOff val="60000"/>
            </a:schemeClr>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63" name="Google Shape;6960;p72">
            <a:extLst>
              <a:ext uri="{FF2B5EF4-FFF2-40B4-BE49-F238E27FC236}">
                <a16:creationId xmlns:a16="http://schemas.microsoft.com/office/drawing/2014/main" id="{DB06304C-B406-4A8B-83A5-3BBF69469BE2}"/>
              </a:ext>
            </a:extLst>
          </p:cNvPr>
          <p:cNvSpPr/>
          <p:nvPr/>
        </p:nvSpPr>
        <p:spPr>
          <a:xfrm>
            <a:off x="6156503" y="1279277"/>
            <a:ext cx="164944" cy="2252743"/>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a:bodyPr>
          <a:lstStyle/>
          <a:p>
            <a:endParaRPr/>
          </a:p>
        </p:txBody>
      </p:sp>
      <p:pic>
        <p:nvPicPr>
          <p:cNvPr id="64" name="图片 63">
            <a:extLst>
              <a:ext uri="{FF2B5EF4-FFF2-40B4-BE49-F238E27FC236}">
                <a16:creationId xmlns:a16="http://schemas.microsoft.com/office/drawing/2014/main" id="{C0941D53-63C9-42CA-827D-3C5A0A67768F}"/>
              </a:ext>
            </a:extLst>
          </p:cNvPr>
          <p:cNvPicPr>
            <a:picLocks noChangeAspect="1"/>
          </p:cNvPicPr>
          <p:nvPr/>
        </p:nvPicPr>
        <p:blipFill>
          <a:blip r:embed="rId5"/>
          <a:stretch>
            <a:fillRect/>
          </a:stretch>
        </p:blipFill>
        <p:spPr>
          <a:xfrm>
            <a:off x="6466297" y="1313792"/>
            <a:ext cx="1054672" cy="1054672"/>
          </a:xfrm>
          <a:prstGeom prst="rect">
            <a:avLst/>
          </a:prstGeom>
        </p:spPr>
      </p:pic>
      <p:sp>
        <p:nvSpPr>
          <p:cNvPr id="62" name="文本框 61">
            <a:extLst>
              <a:ext uri="{FF2B5EF4-FFF2-40B4-BE49-F238E27FC236}">
                <a16:creationId xmlns:a16="http://schemas.microsoft.com/office/drawing/2014/main" id="{9588434A-19B3-45DE-9D0A-F403A6EA8FFF}"/>
              </a:ext>
            </a:extLst>
          </p:cNvPr>
          <p:cNvSpPr txBox="1"/>
          <p:nvPr/>
        </p:nvSpPr>
        <p:spPr>
          <a:xfrm>
            <a:off x="5478517" y="2561653"/>
            <a:ext cx="678279" cy="400110"/>
          </a:xfrm>
          <a:prstGeom prst="rect">
            <a:avLst/>
          </a:prstGeom>
          <a:noFill/>
        </p:spPr>
        <p:txBody>
          <a:bodyPr vert="horz" wrap="square" rtlCol="0">
            <a:normAutofit/>
          </a:bodyPr>
          <a:lstStyle/>
          <a:p>
            <a:r>
              <a:rPr lang="en-US" altLang="zh-CN" sz="2000" b="1" dirty="0"/>
              <a:t>.  .  .</a:t>
            </a:r>
            <a:endParaRPr lang="zh-CN" altLang="en-US" sz="2000" b="1" dirty="0"/>
          </a:p>
        </p:txBody>
      </p:sp>
      <p:sp>
        <p:nvSpPr>
          <p:cNvPr id="57" name="Google Shape;6501;p67">
            <a:extLst>
              <a:ext uri="{FF2B5EF4-FFF2-40B4-BE49-F238E27FC236}">
                <a16:creationId xmlns:a16="http://schemas.microsoft.com/office/drawing/2014/main" id="{A70545BE-D82F-4F77-82B7-F7FBB8EEF793}"/>
              </a:ext>
            </a:extLst>
          </p:cNvPr>
          <p:cNvSpPr/>
          <p:nvPr/>
        </p:nvSpPr>
        <p:spPr>
          <a:xfrm rot="5400000">
            <a:off x="146457" y="3246042"/>
            <a:ext cx="474193" cy="101251"/>
          </a:xfrm>
          <a:prstGeom prst="roundRect">
            <a:avLst/>
          </a:prstGeom>
          <a:solidFill>
            <a:srgbClr val="C08270"/>
          </a:solidFill>
          <a:ln w="9525" cap="flat" cmpd="sng">
            <a:solidFill>
              <a:srgbClr val="421F1A"/>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66" name="文本框 65">
            <a:extLst>
              <a:ext uri="{FF2B5EF4-FFF2-40B4-BE49-F238E27FC236}">
                <a16:creationId xmlns:a16="http://schemas.microsoft.com/office/drawing/2014/main" id="{A42774B1-67AE-4DC2-BBE0-E86C58BF3697}"/>
              </a:ext>
            </a:extLst>
          </p:cNvPr>
          <p:cNvSpPr txBox="1"/>
          <p:nvPr/>
        </p:nvSpPr>
        <p:spPr>
          <a:xfrm>
            <a:off x="2885576" y="2065242"/>
            <a:ext cx="1186661" cy="307776"/>
          </a:xfrm>
          <a:prstGeom prst="rect">
            <a:avLst/>
          </a:prstGeom>
          <a:noFill/>
        </p:spPr>
        <p:txBody>
          <a:bodyPr vert="horz" wrap="square" rtlCol="0">
            <a:normAutofit/>
          </a:bodyPr>
          <a:lstStyle/>
          <a:p>
            <a:r>
              <a:rPr lang="en-US" altLang="zh-CN" dirty="0"/>
              <a:t>8 x 8 x c2</a:t>
            </a:r>
            <a:endParaRPr lang="zh-CN" altLang="en-US" dirty="0"/>
          </a:p>
        </p:txBody>
      </p:sp>
      <p:sp>
        <p:nvSpPr>
          <p:cNvPr id="67" name="文本框 66">
            <a:extLst>
              <a:ext uri="{FF2B5EF4-FFF2-40B4-BE49-F238E27FC236}">
                <a16:creationId xmlns:a16="http://schemas.microsoft.com/office/drawing/2014/main" id="{711B26AE-2559-4699-B125-DCCB77F53578}"/>
              </a:ext>
            </a:extLst>
          </p:cNvPr>
          <p:cNvSpPr txBox="1"/>
          <p:nvPr/>
        </p:nvSpPr>
        <p:spPr>
          <a:xfrm>
            <a:off x="313756" y="2333960"/>
            <a:ext cx="1186661" cy="307777"/>
          </a:xfrm>
          <a:prstGeom prst="rect">
            <a:avLst/>
          </a:prstGeom>
          <a:noFill/>
        </p:spPr>
        <p:txBody>
          <a:bodyPr vert="horz" wrap="square" rtlCol="0">
            <a:normAutofit/>
          </a:bodyPr>
          <a:lstStyle/>
          <a:p>
            <a:r>
              <a:rPr lang="en-US" altLang="zh-CN" dirty="0"/>
              <a:t>4 x 4 x c0</a:t>
            </a:r>
            <a:endParaRPr lang="zh-CN" altLang="en-US" dirty="0"/>
          </a:p>
        </p:txBody>
      </p:sp>
    </p:spTree>
    <p:extLst>
      <p:ext uri="{BB962C8B-B14F-4D97-AF65-F5344CB8AC3E}">
        <p14:creationId xmlns:p14="http://schemas.microsoft.com/office/powerpoint/2010/main" val="2371534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文本框 41">
            <a:extLst>
              <a:ext uri="{FF2B5EF4-FFF2-40B4-BE49-F238E27FC236}">
                <a16:creationId xmlns:a16="http://schemas.microsoft.com/office/drawing/2014/main" id="{4484AD6C-630E-4A84-9A26-05839387111F}"/>
              </a:ext>
            </a:extLst>
          </p:cNvPr>
          <p:cNvSpPr txBox="1"/>
          <p:nvPr/>
        </p:nvSpPr>
        <p:spPr>
          <a:xfrm flipH="1">
            <a:off x="1309993" y="3556438"/>
            <a:ext cx="678279" cy="400110"/>
          </a:xfrm>
          <a:prstGeom prst="rect">
            <a:avLst/>
          </a:prstGeom>
          <a:noFill/>
        </p:spPr>
        <p:txBody>
          <a:bodyPr wrap="square" rtlCol="0">
            <a:spAutoFit/>
          </a:bodyPr>
          <a:lstStyle/>
          <a:p>
            <a:r>
              <a:rPr lang="en-US" altLang="zh-CN" sz="2000" b="1" dirty="0"/>
              <a:t>.  .  .</a:t>
            </a:r>
            <a:endParaRPr lang="zh-CN" altLang="en-US" sz="2000" b="1" dirty="0"/>
          </a:p>
        </p:txBody>
      </p:sp>
      <p:grpSp>
        <p:nvGrpSpPr>
          <p:cNvPr id="50" name="组合 49">
            <a:extLst>
              <a:ext uri="{FF2B5EF4-FFF2-40B4-BE49-F238E27FC236}">
                <a16:creationId xmlns:a16="http://schemas.microsoft.com/office/drawing/2014/main" id="{728531FC-B62D-4012-AAEC-D566B0213A7A}"/>
              </a:ext>
            </a:extLst>
          </p:cNvPr>
          <p:cNvGrpSpPr/>
          <p:nvPr/>
        </p:nvGrpSpPr>
        <p:grpSpPr>
          <a:xfrm flipH="1">
            <a:off x="5190466" y="3332359"/>
            <a:ext cx="1000384" cy="1174783"/>
            <a:chOff x="441749" y="1763154"/>
            <a:chExt cx="1018474" cy="1063173"/>
          </a:xfrm>
        </p:grpSpPr>
        <p:sp>
          <p:nvSpPr>
            <p:cNvPr id="76" name="Google Shape;6960;p72">
              <a:extLst>
                <a:ext uri="{FF2B5EF4-FFF2-40B4-BE49-F238E27FC236}">
                  <a16:creationId xmlns:a16="http://schemas.microsoft.com/office/drawing/2014/main" id="{96CCA930-38A7-442C-BBD3-E76B1D710304}"/>
                </a:ext>
              </a:extLst>
            </p:cNvPr>
            <p:cNvSpPr/>
            <p:nvPr/>
          </p:nvSpPr>
          <p:spPr>
            <a:xfrm>
              <a:off x="724724" y="2067947"/>
              <a:ext cx="335149" cy="758380"/>
            </a:xfrm>
            <a:prstGeom prst="cube">
              <a:avLst>
                <a:gd name="adj" fmla="val 77881"/>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77" name="文本框 76">
              <a:extLst>
                <a:ext uri="{FF2B5EF4-FFF2-40B4-BE49-F238E27FC236}">
                  <a16:creationId xmlns:a16="http://schemas.microsoft.com/office/drawing/2014/main" id="{21B9D155-E66E-4BF5-8B24-E81839F8BB89}"/>
                </a:ext>
              </a:extLst>
            </p:cNvPr>
            <p:cNvSpPr txBox="1"/>
            <p:nvPr/>
          </p:nvSpPr>
          <p:spPr>
            <a:xfrm>
              <a:off x="441749" y="1763154"/>
              <a:ext cx="1018474" cy="278537"/>
            </a:xfrm>
            <a:prstGeom prst="rect">
              <a:avLst/>
            </a:prstGeom>
            <a:noFill/>
          </p:spPr>
          <p:txBody>
            <a:bodyPr wrap="square" rtlCol="0">
              <a:spAutoFit/>
            </a:bodyPr>
            <a:lstStyle/>
            <a:p>
              <a:r>
                <a:rPr lang="en-US" altLang="zh-CN" dirty="0"/>
                <a:t>4 x 4 x c1</a:t>
              </a:r>
              <a:endParaRPr lang="zh-CN" altLang="en-US" dirty="0"/>
            </a:p>
          </p:txBody>
        </p:sp>
      </p:grpSp>
      <p:grpSp>
        <p:nvGrpSpPr>
          <p:cNvPr id="59" name="组合 58">
            <a:extLst>
              <a:ext uri="{FF2B5EF4-FFF2-40B4-BE49-F238E27FC236}">
                <a16:creationId xmlns:a16="http://schemas.microsoft.com/office/drawing/2014/main" id="{172E2E69-B363-4B51-833D-FE472D7D1BAB}"/>
              </a:ext>
            </a:extLst>
          </p:cNvPr>
          <p:cNvGrpSpPr/>
          <p:nvPr/>
        </p:nvGrpSpPr>
        <p:grpSpPr>
          <a:xfrm flipH="1">
            <a:off x="3480317" y="3027221"/>
            <a:ext cx="1000384" cy="1484552"/>
            <a:chOff x="476850" y="1809485"/>
            <a:chExt cx="1018474" cy="1016842"/>
          </a:xfrm>
        </p:grpSpPr>
        <p:sp>
          <p:nvSpPr>
            <p:cNvPr id="64" name="Google Shape;6960;p72">
              <a:extLst>
                <a:ext uri="{FF2B5EF4-FFF2-40B4-BE49-F238E27FC236}">
                  <a16:creationId xmlns:a16="http://schemas.microsoft.com/office/drawing/2014/main" id="{EC764F8A-240C-4250-BDC6-11F329BE09E5}"/>
                </a:ext>
              </a:extLst>
            </p:cNvPr>
            <p:cNvSpPr/>
            <p:nvPr/>
          </p:nvSpPr>
          <p:spPr>
            <a:xfrm>
              <a:off x="724724" y="2067947"/>
              <a:ext cx="335149" cy="758380"/>
            </a:xfrm>
            <a:prstGeom prst="cube">
              <a:avLst>
                <a:gd name="adj" fmla="val 77881"/>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dirty="0"/>
            </a:p>
          </p:txBody>
        </p:sp>
        <p:sp>
          <p:nvSpPr>
            <p:cNvPr id="65" name="文本框 64">
              <a:extLst>
                <a:ext uri="{FF2B5EF4-FFF2-40B4-BE49-F238E27FC236}">
                  <a16:creationId xmlns:a16="http://schemas.microsoft.com/office/drawing/2014/main" id="{491726D9-72B3-4236-ABBF-713CB9FACD5B}"/>
                </a:ext>
              </a:extLst>
            </p:cNvPr>
            <p:cNvSpPr txBox="1"/>
            <p:nvPr/>
          </p:nvSpPr>
          <p:spPr>
            <a:xfrm>
              <a:off x="476850" y="1809485"/>
              <a:ext cx="1018474" cy="210811"/>
            </a:xfrm>
            <a:prstGeom prst="rect">
              <a:avLst/>
            </a:prstGeom>
            <a:noFill/>
          </p:spPr>
          <p:txBody>
            <a:bodyPr wrap="square" rtlCol="0">
              <a:spAutoFit/>
            </a:bodyPr>
            <a:lstStyle/>
            <a:p>
              <a:r>
                <a:rPr lang="en-US" altLang="zh-CN" dirty="0"/>
                <a:t>8 x 8 x c2</a:t>
              </a:r>
              <a:endParaRPr lang="zh-CN" altLang="en-US" dirty="0"/>
            </a:p>
          </p:txBody>
        </p:sp>
      </p:grpSp>
      <p:grpSp>
        <p:nvGrpSpPr>
          <p:cNvPr id="60" name="组合 59">
            <a:extLst>
              <a:ext uri="{FF2B5EF4-FFF2-40B4-BE49-F238E27FC236}">
                <a16:creationId xmlns:a16="http://schemas.microsoft.com/office/drawing/2014/main" id="{6F1E57DD-661C-4433-B129-AA38BF269EC9}"/>
              </a:ext>
            </a:extLst>
          </p:cNvPr>
          <p:cNvGrpSpPr/>
          <p:nvPr/>
        </p:nvGrpSpPr>
        <p:grpSpPr>
          <a:xfrm flipH="1">
            <a:off x="1619649" y="2755817"/>
            <a:ext cx="1186661" cy="1770988"/>
            <a:chOff x="388723" y="1869800"/>
            <a:chExt cx="1208119" cy="956527"/>
          </a:xfrm>
        </p:grpSpPr>
        <p:sp>
          <p:nvSpPr>
            <p:cNvPr id="62" name="Google Shape;6960;p72">
              <a:extLst>
                <a:ext uri="{FF2B5EF4-FFF2-40B4-BE49-F238E27FC236}">
                  <a16:creationId xmlns:a16="http://schemas.microsoft.com/office/drawing/2014/main" id="{E3AD09C0-B82D-4C55-A64E-5393B7A41FBF}"/>
                </a:ext>
              </a:extLst>
            </p:cNvPr>
            <p:cNvSpPr/>
            <p:nvPr/>
          </p:nvSpPr>
          <p:spPr>
            <a:xfrm>
              <a:off x="724724" y="2067947"/>
              <a:ext cx="335149" cy="758380"/>
            </a:xfrm>
            <a:prstGeom prst="cube">
              <a:avLst>
                <a:gd name="adj" fmla="val 77881"/>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3" name="文本框 62">
              <a:extLst>
                <a:ext uri="{FF2B5EF4-FFF2-40B4-BE49-F238E27FC236}">
                  <a16:creationId xmlns:a16="http://schemas.microsoft.com/office/drawing/2014/main" id="{21BBCB97-CE6E-4F39-A8FD-A25C7931F9B1}"/>
                </a:ext>
              </a:extLst>
            </p:cNvPr>
            <p:cNvSpPr txBox="1"/>
            <p:nvPr/>
          </p:nvSpPr>
          <p:spPr>
            <a:xfrm>
              <a:off x="388723" y="1869800"/>
              <a:ext cx="1208119" cy="166233"/>
            </a:xfrm>
            <a:prstGeom prst="rect">
              <a:avLst/>
            </a:prstGeom>
            <a:noFill/>
          </p:spPr>
          <p:txBody>
            <a:bodyPr wrap="square" rtlCol="0">
              <a:spAutoFit/>
            </a:bodyPr>
            <a:lstStyle/>
            <a:p>
              <a:r>
                <a:rPr lang="en-US" altLang="zh-CN" dirty="0"/>
                <a:t>16 x 16 x c3</a:t>
              </a:r>
              <a:endParaRPr lang="zh-CN" altLang="en-US" dirty="0"/>
            </a:p>
          </p:txBody>
        </p:sp>
      </p:grpSp>
      <p:sp>
        <p:nvSpPr>
          <p:cNvPr id="46" name="Google Shape;6960;p72">
            <a:extLst>
              <a:ext uri="{FF2B5EF4-FFF2-40B4-BE49-F238E27FC236}">
                <a16:creationId xmlns:a16="http://schemas.microsoft.com/office/drawing/2014/main" id="{99D6BC69-FC41-49D6-89FC-A9DDF48BCFF6}"/>
              </a:ext>
            </a:extLst>
          </p:cNvPr>
          <p:cNvSpPr/>
          <p:nvPr/>
        </p:nvSpPr>
        <p:spPr>
          <a:xfrm flipH="1">
            <a:off x="1145342" y="2274062"/>
            <a:ext cx="164944" cy="2252743"/>
          </a:xfrm>
          <a:prstGeom prst="cube">
            <a:avLst>
              <a:gd name="adj" fmla="val 77881"/>
            </a:avLst>
          </a:prstGeom>
          <a:solidFill>
            <a:schemeClr val="bg1">
              <a:lumMod val="75000"/>
            </a:scheme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6" name="Google Shape;6501;p67">
            <a:extLst>
              <a:ext uri="{FF2B5EF4-FFF2-40B4-BE49-F238E27FC236}">
                <a16:creationId xmlns:a16="http://schemas.microsoft.com/office/drawing/2014/main" id="{C2E8AF16-8AA7-4AAE-AACF-294EC2583C3C}"/>
              </a:ext>
            </a:extLst>
          </p:cNvPr>
          <p:cNvSpPr/>
          <p:nvPr/>
        </p:nvSpPr>
        <p:spPr>
          <a:xfrm rot="16200000" flipH="1">
            <a:off x="2991309" y="3909043"/>
            <a:ext cx="1090217" cy="90802"/>
          </a:xfrm>
          <a:prstGeom prst="rect">
            <a:avLst/>
          </a:prstGeom>
          <a:solidFill>
            <a:srgbClr val="0F9393"/>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sp>
        <p:nvSpPr>
          <p:cNvPr id="68" name="Google Shape;6501;p67">
            <a:extLst>
              <a:ext uri="{FF2B5EF4-FFF2-40B4-BE49-F238E27FC236}">
                <a16:creationId xmlns:a16="http://schemas.microsoft.com/office/drawing/2014/main" id="{C082ACA4-6F08-4BEE-AD02-365A8AE86F2F}"/>
              </a:ext>
            </a:extLst>
          </p:cNvPr>
          <p:cNvSpPr/>
          <p:nvPr/>
        </p:nvSpPr>
        <p:spPr>
          <a:xfrm rot="16200000" flipH="1">
            <a:off x="2629236" y="3895003"/>
            <a:ext cx="1090218" cy="97202"/>
          </a:xfrm>
          <a:prstGeom prst="rect">
            <a:avLst/>
          </a:prstGeom>
          <a:solidFill>
            <a:srgbClr val="F9CB9C"/>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sp>
        <p:nvSpPr>
          <p:cNvPr id="69" name="Google Shape;6501;p67">
            <a:extLst>
              <a:ext uri="{FF2B5EF4-FFF2-40B4-BE49-F238E27FC236}">
                <a16:creationId xmlns:a16="http://schemas.microsoft.com/office/drawing/2014/main" id="{E3B564E2-8CBD-4BB5-8ACE-75BD22E1985C}"/>
              </a:ext>
            </a:extLst>
          </p:cNvPr>
          <p:cNvSpPr/>
          <p:nvPr/>
        </p:nvSpPr>
        <p:spPr>
          <a:xfrm rot="16200000" flipH="1">
            <a:off x="2462611" y="3895003"/>
            <a:ext cx="1090218" cy="97202"/>
          </a:xfrm>
          <a:prstGeom prst="rect">
            <a:avLst/>
          </a:prstGeom>
          <a:solidFill>
            <a:srgbClr val="C1351D"/>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sp>
        <p:nvSpPr>
          <p:cNvPr id="70" name="Google Shape;6501;p67">
            <a:extLst>
              <a:ext uri="{FF2B5EF4-FFF2-40B4-BE49-F238E27FC236}">
                <a16:creationId xmlns:a16="http://schemas.microsoft.com/office/drawing/2014/main" id="{7F97FB15-C3F9-428F-8B1A-B24BD10F5FF7}"/>
              </a:ext>
            </a:extLst>
          </p:cNvPr>
          <p:cNvSpPr/>
          <p:nvPr/>
        </p:nvSpPr>
        <p:spPr>
          <a:xfrm rot="16200000" flipH="1">
            <a:off x="2291501" y="3895003"/>
            <a:ext cx="1090218" cy="97202"/>
          </a:xfrm>
          <a:prstGeom prst="roundRect">
            <a:avLst/>
          </a:prstGeom>
          <a:solidFill>
            <a:srgbClr val="1E71A1"/>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sp>
        <p:nvSpPr>
          <p:cNvPr id="87" name="Google Shape;6501;p67">
            <a:extLst>
              <a:ext uri="{FF2B5EF4-FFF2-40B4-BE49-F238E27FC236}">
                <a16:creationId xmlns:a16="http://schemas.microsoft.com/office/drawing/2014/main" id="{9B96571A-40E5-4594-BAFA-27EA67BFCF34}"/>
              </a:ext>
            </a:extLst>
          </p:cNvPr>
          <p:cNvSpPr/>
          <p:nvPr/>
        </p:nvSpPr>
        <p:spPr>
          <a:xfrm rot="16200000" flipH="1">
            <a:off x="2806304" y="3905842"/>
            <a:ext cx="1090217" cy="97202"/>
          </a:xfrm>
          <a:prstGeom prst="rect">
            <a:avLst/>
          </a:prstGeom>
          <a:solidFill>
            <a:srgbClr val="C1351D"/>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grpSp>
        <p:nvGrpSpPr>
          <p:cNvPr id="89" name="组合 88">
            <a:extLst>
              <a:ext uri="{FF2B5EF4-FFF2-40B4-BE49-F238E27FC236}">
                <a16:creationId xmlns:a16="http://schemas.microsoft.com/office/drawing/2014/main" id="{6802C126-A65B-4F20-973E-96E2ACF1ED01}"/>
              </a:ext>
            </a:extLst>
          </p:cNvPr>
          <p:cNvGrpSpPr/>
          <p:nvPr/>
        </p:nvGrpSpPr>
        <p:grpSpPr>
          <a:xfrm>
            <a:off x="4525413" y="3681109"/>
            <a:ext cx="793810" cy="837993"/>
            <a:chOff x="2787998" y="3112736"/>
            <a:chExt cx="793810" cy="1101059"/>
          </a:xfrm>
        </p:grpSpPr>
        <p:grpSp>
          <p:nvGrpSpPr>
            <p:cNvPr id="90" name="组合 89">
              <a:extLst>
                <a:ext uri="{FF2B5EF4-FFF2-40B4-BE49-F238E27FC236}">
                  <a16:creationId xmlns:a16="http://schemas.microsoft.com/office/drawing/2014/main" id="{BBE7F0BB-3298-4DC3-B0FC-4223FC5F61A6}"/>
                </a:ext>
              </a:extLst>
            </p:cNvPr>
            <p:cNvGrpSpPr/>
            <p:nvPr/>
          </p:nvGrpSpPr>
          <p:grpSpPr>
            <a:xfrm flipH="1">
              <a:off x="2787998" y="3112736"/>
              <a:ext cx="793810" cy="1101059"/>
              <a:chOff x="2770871" y="3386086"/>
              <a:chExt cx="808164" cy="765922"/>
            </a:xfrm>
          </p:grpSpPr>
          <p:sp>
            <p:nvSpPr>
              <p:cNvPr id="92" name="Google Shape;6501;p67">
                <a:extLst>
                  <a:ext uri="{FF2B5EF4-FFF2-40B4-BE49-F238E27FC236}">
                    <a16:creationId xmlns:a16="http://schemas.microsoft.com/office/drawing/2014/main" id="{B6C02278-B75F-415F-A468-4012B612EB0F}"/>
                  </a:ext>
                </a:extLst>
              </p:cNvPr>
              <p:cNvSpPr/>
              <p:nvPr/>
            </p:nvSpPr>
            <p:spPr>
              <a:xfrm rot="5400000">
                <a:off x="2437903" y="3726596"/>
                <a:ext cx="758380" cy="92444"/>
              </a:xfrm>
              <a:prstGeom prst="rect">
                <a:avLst/>
              </a:prstGeom>
              <a:solidFill>
                <a:srgbClr val="3A3A68"/>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sp>
            <p:nvSpPr>
              <p:cNvPr id="93" name="Google Shape;6501;p67">
                <a:extLst>
                  <a:ext uri="{FF2B5EF4-FFF2-40B4-BE49-F238E27FC236}">
                    <a16:creationId xmlns:a16="http://schemas.microsoft.com/office/drawing/2014/main" id="{DA3E213E-97E3-4906-AC5A-2B1054F48EEB}"/>
                  </a:ext>
                </a:extLst>
              </p:cNvPr>
              <p:cNvSpPr/>
              <p:nvPr/>
            </p:nvSpPr>
            <p:spPr>
              <a:xfrm rot="5400000">
                <a:off x="2806522" y="3715797"/>
                <a:ext cx="758381" cy="98960"/>
              </a:xfrm>
              <a:prstGeom prst="rect">
                <a:avLst/>
              </a:prstGeom>
              <a:solidFill>
                <a:srgbClr val="F9CB9C"/>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sp>
            <p:nvSpPr>
              <p:cNvPr id="94" name="Google Shape;6501;p67">
                <a:extLst>
                  <a:ext uri="{FF2B5EF4-FFF2-40B4-BE49-F238E27FC236}">
                    <a16:creationId xmlns:a16="http://schemas.microsoft.com/office/drawing/2014/main" id="{39CC638A-8464-4761-AAD6-D50F9A2A62DC}"/>
                  </a:ext>
                </a:extLst>
              </p:cNvPr>
              <p:cNvSpPr/>
              <p:nvPr/>
            </p:nvSpPr>
            <p:spPr>
              <a:xfrm rot="5400000">
                <a:off x="2976160" y="3715797"/>
                <a:ext cx="758381" cy="98960"/>
              </a:xfrm>
              <a:prstGeom prst="rect">
                <a:avLst/>
              </a:prstGeom>
              <a:solidFill>
                <a:srgbClr val="C1351D"/>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sp>
            <p:nvSpPr>
              <p:cNvPr id="95" name="Google Shape;6501;p67">
                <a:extLst>
                  <a:ext uri="{FF2B5EF4-FFF2-40B4-BE49-F238E27FC236}">
                    <a16:creationId xmlns:a16="http://schemas.microsoft.com/office/drawing/2014/main" id="{FBB4113C-B61F-4847-89CC-FF53CA2AF091}"/>
                  </a:ext>
                </a:extLst>
              </p:cNvPr>
              <p:cNvSpPr/>
              <p:nvPr/>
            </p:nvSpPr>
            <p:spPr>
              <a:xfrm rot="5400000">
                <a:off x="3150364" y="3715797"/>
                <a:ext cx="758381" cy="98960"/>
              </a:xfrm>
              <a:prstGeom prst="roundRect">
                <a:avLst/>
              </a:prstGeom>
              <a:solidFill>
                <a:srgbClr val="1E71A1"/>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grpSp>
        <p:sp>
          <p:nvSpPr>
            <p:cNvPr id="91" name="Google Shape;6501;p67">
              <a:extLst>
                <a:ext uri="{FF2B5EF4-FFF2-40B4-BE49-F238E27FC236}">
                  <a16:creationId xmlns:a16="http://schemas.microsoft.com/office/drawing/2014/main" id="{B3717867-0F14-45D7-A508-09A4C9171F99}"/>
                </a:ext>
              </a:extLst>
            </p:cNvPr>
            <p:cNvSpPr/>
            <p:nvPr/>
          </p:nvSpPr>
          <p:spPr>
            <a:xfrm rot="16200000" flipH="1">
              <a:off x="2806293" y="3620084"/>
              <a:ext cx="1090217" cy="97202"/>
            </a:xfrm>
            <a:prstGeom prst="rect">
              <a:avLst/>
            </a:prstGeom>
            <a:solidFill>
              <a:srgbClr val="C1351D"/>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grpSp>
      <p:grpSp>
        <p:nvGrpSpPr>
          <p:cNvPr id="96" name="组合 95">
            <a:extLst>
              <a:ext uri="{FF2B5EF4-FFF2-40B4-BE49-F238E27FC236}">
                <a16:creationId xmlns:a16="http://schemas.microsoft.com/office/drawing/2014/main" id="{EE00DF11-165A-4CE1-9043-68C3A857CFA1}"/>
              </a:ext>
            </a:extLst>
          </p:cNvPr>
          <p:cNvGrpSpPr/>
          <p:nvPr/>
        </p:nvGrpSpPr>
        <p:grpSpPr>
          <a:xfrm>
            <a:off x="6073496" y="3956547"/>
            <a:ext cx="612003" cy="570804"/>
            <a:chOff x="2788000" y="3112734"/>
            <a:chExt cx="612003" cy="1101059"/>
          </a:xfrm>
        </p:grpSpPr>
        <p:grpSp>
          <p:nvGrpSpPr>
            <p:cNvPr id="97" name="组合 96">
              <a:extLst>
                <a:ext uri="{FF2B5EF4-FFF2-40B4-BE49-F238E27FC236}">
                  <a16:creationId xmlns:a16="http://schemas.microsoft.com/office/drawing/2014/main" id="{6026D208-CFE7-47F7-9F50-FC871556CAD1}"/>
                </a:ext>
              </a:extLst>
            </p:cNvPr>
            <p:cNvGrpSpPr/>
            <p:nvPr/>
          </p:nvGrpSpPr>
          <p:grpSpPr>
            <a:xfrm flipH="1">
              <a:off x="2788000" y="3112734"/>
              <a:ext cx="434937" cy="1090218"/>
              <a:chOff x="3136233" y="3386086"/>
              <a:chExt cx="442802" cy="758381"/>
            </a:xfrm>
          </p:grpSpPr>
          <p:sp>
            <p:nvSpPr>
              <p:cNvPr id="100" name="Google Shape;6501;p67">
                <a:extLst>
                  <a:ext uri="{FF2B5EF4-FFF2-40B4-BE49-F238E27FC236}">
                    <a16:creationId xmlns:a16="http://schemas.microsoft.com/office/drawing/2014/main" id="{3AF75EA2-6236-4B3E-AD2B-32C8EAD1A569}"/>
                  </a:ext>
                </a:extLst>
              </p:cNvPr>
              <p:cNvSpPr/>
              <p:nvPr/>
            </p:nvSpPr>
            <p:spPr>
              <a:xfrm rot="5400000">
                <a:off x="2806522" y="3715797"/>
                <a:ext cx="758381" cy="98960"/>
              </a:xfrm>
              <a:prstGeom prst="rect">
                <a:avLst/>
              </a:prstGeom>
              <a:solidFill>
                <a:srgbClr val="F9CB9C"/>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sp>
            <p:nvSpPr>
              <p:cNvPr id="101" name="Google Shape;6501;p67">
                <a:extLst>
                  <a:ext uri="{FF2B5EF4-FFF2-40B4-BE49-F238E27FC236}">
                    <a16:creationId xmlns:a16="http://schemas.microsoft.com/office/drawing/2014/main" id="{266DA54D-B020-4FA8-975C-A03F34D770F9}"/>
                  </a:ext>
                </a:extLst>
              </p:cNvPr>
              <p:cNvSpPr/>
              <p:nvPr/>
            </p:nvSpPr>
            <p:spPr>
              <a:xfrm rot="5400000">
                <a:off x="2976160" y="3715797"/>
                <a:ext cx="758381" cy="98960"/>
              </a:xfrm>
              <a:prstGeom prst="rect">
                <a:avLst/>
              </a:prstGeom>
              <a:solidFill>
                <a:srgbClr val="C1351D"/>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sp>
            <p:nvSpPr>
              <p:cNvPr id="102" name="Google Shape;6501;p67">
                <a:extLst>
                  <a:ext uri="{FF2B5EF4-FFF2-40B4-BE49-F238E27FC236}">
                    <a16:creationId xmlns:a16="http://schemas.microsoft.com/office/drawing/2014/main" id="{CD863763-071E-4B23-9013-FEF8D0634DA9}"/>
                  </a:ext>
                </a:extLst>
              </p:cNvPr>
              <p:cNvSpPr/>
              <p:nvPr/>
            </p:nvSpPr>
            <p:spPr>
              <a:xfrm rot="5400000">
                <a:off x="3150364" y="3715797"/>
                <a:ext cx="758381" cy="98960"/>
              </a:xfrm>
              <a:prstGeom prst="roundRect">
                <a:avLst/>
              </a:prstGeom>
              <a:solidFill>
                <a:srgbClr val="1E71A1"/>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grpSp>
        <p:sp>
          <p:nvSpPr>
            <p:cNvPr id="98" name="Google Shape;6501;p67">
              <a:extLst>
                <a:ext uri="{FF2B5EF4-FFF2-40B4-BE49-F238E27FC236}">
                  <a16:creationId xmlns:a16="http://schemas.microsoft.com/office/drawing/2014/main" id="{25A76B28-55F5-474A-B9F7-A733CBCBEC80}"/>
                </a:ext>
              </a:extLst>
            </p:cNvPr>
            <p:cNvSpPr/>
            <p:nvPr/>
          </p:nvSpPr>
          <p:spPr>
            <a:xfrm rot="16200000" flipH="1">
              <a:off x="2806293" y="3620084"/>
              <a:ext cx="1090217" cy="97202"/>
            </a:xfrm>
            <a:prstGeom prst="rect">
              <a:avLst/>
            </a:prstGeom>
            <a:solidFill>
              <a:srgbClr val="8E6756"/>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grpSp>
      <p:sp>
        <p:nvSpPr>
          <p:cNvPr id="103" name="椭圆 102">
            <a:extLst>
              <a:ext uri="{FF2B5EF4-FFF2-40B4-BE49-F238E27FC236}">
                <a16:creationId xmlns:a16="http://schemas.microsoft.com/office/drawing/2014/main" id="{91D25A4C-48FF-4801-8F79-317B22B53919}"/>
              </a:ext>
            </a:extLst>
          </p:cNvPr>
          <p:cNvSpPr/>
          <p:nvPr/>
        </p:nvSpPr>
        <p:spPr>
          <a:xfrm>
            <a:off x="7039404" y="4063938"/>
            <a:ext cx="471529" cy="46286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1" name="Google Shape;6501;p67">
            <a:extLst>
              <a:ext uri="{FF2B5EF4-FFF2-40B4-BE49-F238E27FC236}">
                <a16:creationId xmlns:a16="http://schemas.microsoft.com/office/drawing/2014/main" id="{74E56E21-ADCE-4EE1-A55C-918A2831AE13}"/>
              </a:ext>
            </a:extLst>
          </p:cNvPr>
          <p:cNvSpPr/>
          <p:nvPr/>
        </p:nvSpPr>
        <p:spPr>
          <a:xfrm rot="16200000" flipH="1">
            <a:off x="6531145" y="4190537"/>
            <a:ext cx="565184" cy="97202"/>
          </a:xfrm>
          <a:prstGeom prst="rect">
            <a:avLst/>
          </a:prstGeom>
          <a:solidFill>
            <a:srgbClr val="A4B386"/>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grpSp>
        <p:nvGrpSpPr>
          <p:cNvPr id="125" name="组合 124">
            <a:extLst>
              <a:ext uri="{FF2B5EF4-FFF2-40B4-BE49-F238E27FC236}">
                <a16:creationId xmlns:a16="http://schemas.microsoft.com/office/drawing/2014/main" id="{D632C839-E3DE-48D8-B886-B9FDE9B232E3}"/>
              </a:ext>
            </a:extLst>
          </p:cNvPr>
          <p:cNvGrpSpPr/>
          <p:nvPr/>
        </p:nvGrpSpPr>
        <p:grpSpPr>
          <a:xfrm>
            <a:off x="425085" y="587840"/>
            <a:ext cx="4271438" cy="1045034"/>
            <a:chOff x="436667" y="313329"/>
            <a:chExt cx="4271438" cy="1045034"/>
          </a:xfrm>
        </p:grpSpPr>
        <p:grpSp>
          <p:nvGrpSpPr>
            <p:cNvPr id="80" name="组合 79">
              <a:extLst>
                <a:ext uri="{FF2B5EF4-FFF2-40B4-BE49-F238E27FC236}">
                  <a16:creationId xmlns:a16="http://schemas.microsoft.com/office/drawing/2014/main" id="{C8FDFF3D-489C-462E-9182-ADF7D6E0DBC7}"/>
                </a:ext>
              </a:extLst>
            </p:cNvPr>
            <p:cNvGrpSpPr/>
            <p:nvPr/>
          </p:nvGrpSpPr>
          <p:grpSpPr>
            <a:xfrm>
              <a:off x="436667" y="313329"/>
              <a:ext cx="2135719" cy="307777"/>
              <a:chOff x="511628" y="342236"/>
              <a:chExt cx="2135719" cy="307777"/>
            </a:xfrm>
          </p:grpSpPr>
          <p:sp>
            <p:nvSpPr>
              <p:cNvPr id="81" name="椭圆 80">
                <a:extLst>
                  <a:ext uri="{FF2B5EF4-FFF2-40B4-BE49-F238E27FC236}">
                    <a16:creationId xmlns:a16="http://schemas.microsoft.com/office/drawing/2014/main" id="{C43DCF00-1E7D-40D6-B506-876B340B36D6}"/>
                  </a:ext>
                </a:extLst>
              </p:cNvPr>
              <p:cNvSpPr/>
              <p:nvPr/>
            </p:nvSpPr>
            <p:spPr>
              <a:xfrm>
                <a:off x="511628" y="389577"/>
                <a:ext cx="213096" cy="213096"/>
              </a:xfrm>
              <a:prstGeom prst="ellipse">
                <a:avLst/>
              </a:prstGeom>
              <a:solidFill>
                <a:srgbClr val="1E71A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2" name="文本框 81">
                <a:extLst>
                  <a:ext uri="{FF2B5EF4-FFF2-40B4-BE49-F238E27FC236}">
                    <a16:creationId xmlns:a16="http://schemas.microsoft.com/office/drawing/2014/main" id="{7DA973BA-22C6-4CB1-829F-E43CA7FD671D}"/>
                  </a:ext>
                </a:extLst>
              </p:cNvPr>
              <p:cNvSpPr txBox="1"/>
              <p:nvPr/>
            </p:nvSpPr>
            <p:spPr>
              <a:xfrm>
                <a:off x="724725" y="342236"/>
                <a:ext cx="1922622" cy="307777"/>
              </a:xfrm>
              <a:prstGeom prst="rect">
                <a:avLst/>
              </a:prstGeom>
              <a:noFill/>
            </p:spPr>
            <p:txBody>
              <a:bodyPr wrap="square" rtlCol="0">
                <a:spAutoFit/>
              </a:bodyPr>
              <a:lstStyle/>
              <a:p>
                <a:r>
                  <a:rPr lang="en-US" altLang="zh-CN" dirty="0"/>
                  <a:t>Combination method</a:t>
                </a:r>
                <a:endParaRPr lang="zh-CN" altLang="en-US" dirty="0"/>
              </a:p>
            </p:txBody>
          </p:sp>
        </p:grpSp>
        <p:grpSp>
          <p:nvGrpSpPr>
            <p:cNvPr id="112" name="组合 111">
              <a:extLst>
                <a:ext uri="{FF2B5EF4-FFF2-40B4-BE49-F238E27FC236}">
                  <a16:creationId xmlns:a16="http://schemas.microsoft.com/office/drawing/2014/main" id="{9DABE39B-603C-424E-8636-61C6EB69CACF}"/>
                </a:ext>
              </a:extLst>
            </p:cNvPr>
            <p:cNvGrpSpPr/>
            <p:nvPr/>
          </p:nvGrpSpPr>
          <p:grpSpPr>
            <a:xfrm>
              <a:off x="436667" y="666296"/>
              <a:ext cx="2135719" cy="307777"/>
              <a:chOff x="511628" y="342236"/>
              <a:chExt cx="2135719" cy="307777"/>
            </a:xfrm>
          </p:grpSpPr>
          <p:sp>
            <p:nvSpPr>
              <p:cNvPr id="113" name="椭圆 112">
                <a:extLst>
                  <a:ext uri="{FF2B5EF4-FFF2-40B4-BE49-F238E27FC236}">
                    <a16:creationId xmlns:a16="http://schemas.microsoft.com/office/drawing/2014/main" id="{5BAC0299-D6C7-4B1E-ADF5-1B334834B043}"/>
                  </a:ext>
                </a:extLst>
              </p:cNvPr>
              <p:cNvSpPr/>
              <p:nvPr/>
            </p:nvSpPr>
            <p:spPr>
              <a:xfrm>
                <a:off x="511628" y="389577"/>
                <a:ext cx="213096" cy="213096"/>
              </a:xfrm>
              <a:prstGeom prst="ellipse">
                <a:avLst/>
              </a:prstGeom>
              <a:solidFill>
                <a:srgbClr val="3A3A68"/>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4" name="文本框 113">
                <a:extLst>
                  <a:ext uri="{FF2B5EF4-FFF2-40B4-BE49-F238E27FC236}">
                    <a16:creationId xmlns:a16="http://schemas.microsoft.com/office/drawing/2014/main" id="{EF3EBCDC-402E-4295-A461-C090D7524D6B}"/>
                  </a:ext>
                </a:extLst>
              </p:cNvPr>
              <p:cNvSpPr txBox="1"/>
              <p:nvPr/>
            </p:nvSpPr>
            <p:spPr>
              <a:xfrm>
                <a:off x="724725" y="342236"/>
                <a:ext cx="1922622" cy="307777"/>
              </a:xfrm>
              <a:prstGeom prst="rect">
                <a:avLst/>
              </a:prstGeom>
              <a:noFill/>
            </p:spPr>
            <p:txBody>
              <a:bodyPr wrap="square" rtlCol="0">
                <a:spAutoFit/>
              </a:bodyPr>
              <a:lstStyle/>
              <a:p>
                <a:r>
                  <a:rPr lang="en-US" altLang="zh-CN" dirty="0"/>
                  <a:t>(2 x 2) </a:t>
                </a:r>
                <a:r>
                  <a:rPr lang="en-US" altLang="zh-CN" dirty="0" err="1"/>
                  <a:t>Avgpool</a:t>
                </a:r>
                <a:endParaRPr lang="zh-CN" altLang="en-US" dirty="0"/>
              </a:p>
            </p:txBody>
          </p:sp>
        </p:grpSp>
        <p:grpSp>
          <p:nvGrpSpPr>
            <p:cNvPr id="116" name="组合 115">
              <a:extLst>
                <a:ext uri="{FF2B5EF4-FFF2-40B4-BE49-F238E27FC236}">
                  <a16:creationId xmlns:a16="http://schemas.microsoft.com/office/drawing/2014/main" id="{9BE23ECD-B43D-4607-92F6-525A79DF4747}"/>
                </a:ext>
              </a:extLst>
            </p:cNvPr>
            <p:cNvGrpSpPr/>
            <p:nvPr/>
          </p:nvGrpSpPr>
          <p:grpSpPr>
            <a:xfrm>
              <a:off x="436667" y="1050586"/>
              <a:ext cx="2135719" cy="307777"/>
              <a:chOff x="511628" y="342236"/>
              <a:chExt cx="2135719" cy="307777"/>
            </a:xfrm>
          </p:grpSpPr>
          <p:sp>
            <p:nvSpPr>
              <p:cNvPr id="117" name="椭圆 116">
                <a:extLst>
                  <a:ext uri="{FF2B5EF4-FFF2-40B4-BE49-F238E27FC236}">
                    <a16:creationId xmlns:a16="http://schemas.microsoft.com/office/drawing/2014/main" id="{5F39DD58-5F40-4B82-AFC1-BDAE496D89C2}"/>
                  </a:ext>
                </a:extLst>
              </p:cNvPr>
              <p:cNvSpPr/>
              <p:nvPr/>
            </p:nvSpPr>
            <p:spPr>
              <a:xfrm>
                <a:off x="511628" y="389577"/>
                <a:ext cx="213096" cy="213096"/>
              </a:xfrm>
              <a:prstGeom prst="ellipse">
                <a:avLst/>
              </a:prstGeom>
              <a:solidFill>
                <a:srgbClr val="8E675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8" name="文本框 117">
                <a:extLst>
                  <a:ext uri="{FF2B5EF4-FFF2-40B4-BE49-F238E27FC236}">
                    <a16:creationId xmlns:a16="http://schemas.microsoft.com/office/drawing/2014/main" id="{D72C8A7B-5A89-4464-98CA-364ED532635C}"/>
                  </a:ext>
                </a:extLst>
              </p:cNvPr>
              <p:cNvSpPr txBox="1"/>
              <p:nvPr/>
            </p:nvSpPr>
            <p:spPr>
              <a:xfrm>
                <a:off x="724725" y="342236"/>
                <a:ext cx="1922622" cy="307777"/>
              </a:xfrm>
              <a:prstGeom prst="rect">
                <a:avLst/>
              </a:prstGeom>
              <a:noFill/>
            </p:spPr>
            <p:txBody>
              <a:bodyPr wrap="square" rtlCol="0">
                <a:spAutoFit/>
              </a:bodyPr>
              <a:lstStyle/>
              <a:p>
                <a:r>
                  <a:rPr lang="en-US" altLang="zh-CN" dirty="0"/>
                  <a:t>(2 x 2) Conv</a:t>
                </a:r>
                <a:endParaRPr lang="zh-CN" altLang="en-US" dirty="0"/>
              </a:p>
            </p:txBody>
          </p:sp>
        </p:grpSp>
        <p:grpSp>
          <p:nvGrpSpPr>
            <p:cNvPr id="120" name="组合 119">
              <a:extLst>
                <a:ext uri="{FF2B5EF4-FFF2-40B4-BE49-F238E27FC236}">
                  <a16:creationId xmlns:a16="http://schemas.microsoft.com/office/drawing/2014/main" id="{F93974C7-4F3B-4769-AB61-604659726C97}"/>
                </a:ext>
              </a:extLst>
            </p:cNvPr>
            <p:cNvGrpSpPr/>
            <p:nvPr/>
          </p:nvGrpSpPr>
          <p:grpSpPr>
            <a:xfrm>
              <a:off x="2572386" y="313329"/>
              <a:ext cx="2135719" cy="307777"/>
              <a:chOff x="511628" y="342236"/>
              <a:chExt cx="2135719" cy="307777"/>
            </a:xfrm>
          </p:grpSpPr>
          <p:sp>
            <p:nvSpPr>
              <p:cNvPr id="121" name="椭圆 120">
                <a:extLst>
                  <a:ext uri="{FF2B5EF4-FFF2-40B4-BE49-F238E27FC236}">
                    <a16:creationId xmlns:a16="http://schemas.microsoft.com/office/drawing/2014/main" id="{993FDA4F-F3C7-4EFA-82B7-44F11803D2D7}"/>
                  </a:ext>
                </a:extLst>
              </p:cNvPr>
              <p:cNvSpPr/>
              <p:nvPr/>
            </p:nvSpPr>
            <p:spPr>
              <a:xfrm>
                <a:off x="511628" y="389577"/>
                <a:ext cx="213096" cy="213096"/>
              </a:xfrm>
              <a:prstGeom prst="ellipse">
                <a:avLst/>
              </a:prstGeom>
              <a:solidFill>
                <a:srgbClr val="A4B38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2" name="文本框 121">
                <a:extLst>
                  <a:ext uri="{FF2B5EF4-FFF2-40B4-BE49-F238E27FC236}">
                    <a16:creationId xmlns:a16="http://schemas.microsoft.com/office/drawing/2014/main" id="{71FF81D8-047E-44FC-91E1-0E82BA328A42}"/>
                  </a:ext>
                </a:extLst>
              </p:cNvPr>
              <p:cNvSpPr txBox="1"/>
              <p:nvPr/>
            </p:nvSpPr>
            <p:spPr>
              <a:xfrm>
                <a:off x="724725" y="342236"/>
                <a:ext cx="1922622" cy="307777"/>
              </a:xfrm>
              <a:prstGeom prst="rect">
                <a:avLst/>
              </a:prstGeom>
              <a:noFill/>
            </p:spPr>
            <p:txBody>
              <a:bodyPr wrap="square" rtlCol="0">
                <a:spAutoFit/>
              </a:bodyPr>
              <a:lstStyle/>
              <a:p>
                <a:r>
                  <a:rPr lang="en-US" altLang="zh-CN" dirty="0"/>
                  <a:t>Fully Connected</a:t>
                </a:r>
                <a:endParaRPr lang="zh-CN" altLang="en-US" dirty="0"/>
              </a:p>
            </p:txBody>
          </p:sp>
        </p:grpSp>
      </p:grpSp>
    </p:spTree>
    <p:extLst>
      <p:ext uri="{BB962C8B-B14F-4D97-AF65-F5344CB8AC3E}">
        <p14:creationId xmlns:p14="http://schemas.microsoft.com/office/powerpoint/2010/main" val="1771657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63EC7434-6CAA-4049-A662-E86290E4E992}"/>
              </a:ext>
            </a:extLst>
          </p:cNvPr>
          <p:cNvPicPr>
            <a:picLocks noChangeAspect="1"/>
          </p:cNvPicPr>
          <p:nvPr/>
        </p:nvPicPr>
        <p:blipFill>
          <a:blip r:embed="rId2"/>
          <a:stretch>
            <a:fillRect/>
          </a:stretch>
        </p:blipFill>
        <p:spPr>
          <a:xfrm>
            <a:off x="153988" y="2409127"/>
            <a:ext cx="4613794" cy="2266084"/>
          </a:xfrm>
          <a:prstGeom prst="rect">
            <a:avLst/>
          </a:prstGeom>
        </p:spPr>
      </p:pic>
      <p:pic>
        <p:nvPicPr>
          <p:cNvPr id="23" name="图片 22">
            <a:extLst>
              <a:ext uri="{FF2B5EF4-FFF2-40B4-BE49-F238E27FC236}">
                <a16:creationId xmlns:a16="http://schemas.microsoft.com/office/drawing/2014/main" id="{6A40B4B4-2449-441D-B595-46DB9CCB9BFA}"/>
              </a:ext>
            </a:extLst>
          </p:cNvPr>
          <p:cNvPicPr>
            <a:picLocks noChangeAspect="1"/>
          </p:cNvPicPr>
          <p:nvPr/>
        </p:nvPicPr>
        <p:blipFill>
          <a:blip r:embed="rId3"/>
          <a:stretch>
            <a:fillRect/>
          </a:stretch>
        </p:blipFill>
        <p:spPr>
          <a:xfrm>
            <a:off x="4865426" y="2409127"/>
            <a:ext cx="4124586" cy="1465472"/>
          </a:xfrm>
          <a:prstGeom prst="rect">
            <a:avLst/>
          </a:prstGeom>
        </p:spPr>
      </p:pic>
      <p:cxnSp>
        <p:nvCxnSpPr>
          <p:cNvPr id="27" name="直接连接符 26">
            <a:extLst>
              <a:ext uri="{FF2B5EF4-FFF2-40B4-BE49-F238E27FC236}">
                <a16:creationId xmlns:a16="http://schemas.microsoft.com/office/drawing/2014/main" id="{9FB5D888-B033-49E4-851D-2F85959E2600}"/>
              </a:ext>
            </a:extLst>
          </p:cNvPr>
          <p:cNvCxnSpPr/>
          <p:nvPr/>
        </p:nvCxnSpPr>
        <p:spPr>
          <a:xfrm flipV="1">
            <a:off x="3257195" y="3801171"/>
            <a:ext cx="0" cy="269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74B3EDA3-E760-4DD6-B9C2-918FE91D99BF}"/>
              </a:ext>
            </a:extLst>
          </p:cNvPr>
          <p:cNvCxnSpPr/>
          <p:nvPr/>
        </p:nvCxnSpPr>
        <p:spPr>
          <a:xfrm>
            <a:off x="3257195" y="4126099"/>
            <a:ext cx="0" cy="128003"/>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BC97A3F1-0F2E-46E1-BF36-C9E7E7474F92}"/>
              </a:ext>
            </a:extLst>
          </p:cNvPr>
          <p:cNvCxnSpPr>
            <a:cxnSpLocks/>
          </p:cNvCxnSpPr>
          <p:nvPr/>
        </p:nvCxnSpPr>
        <p:spPr>
          <a:xfrm>
            <a:off x="5959463" y="3840556"/>
            <a:ext cx="0" cy="634541"/>
          </a:xfrm>
          <a:prstGeom prst="line">
            <a:avLst/>
          </a:prstGeom>
          <a:ln>
            <a:headEnd type="triangle" w="sm" len="sm"/>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AA23389B-AFA1-4596-97F1-E69CD7269D78}"/>
              </a:ext>
            </a:extLst>
          </p:cNvPr>
          <p:cNvCxnSpPr/>
          <p:nvPr/>
        </p:nvCxnSpPr>
        <p:spPr>
          <a:xfrm flipH="1">
            <a:off x="3465061" y="4475097"/>
            <a:ext cx="249440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8BC03BB7-65E7-45CF-890D-F805A231C3F0}"/>
              </a:ext>
            </a:extLst>
          </p:cNvPr>
          <p:cNvCxnSpPr/>
          <p:nvPr/>
        </p:nvCxnSpPr>
        <p:spPr>
          <a:xfrm flipV="1">
            <a:off x="2130337" y="3801171"/>
            <a:ext cx="0" cy="269133"/>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216A3E6C-9790-4247-83F4-516D9243CF6A}"/>
              </a:ext>
            </a:extLst>
          </p:cNvPr>
          <p:cNvCxnSpPr>
            <a:cxnSpLocks/>
          </p:cNvCxnSpPr>
          <p:nvPr/>
        </p:nvCxnSpPr>
        <p:spPr>
          <a:xfrm flipV="1">
            <a:off x="2130337" y="4126099"/>
            <a:ext cx="0" cy="128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197FCAEA-39CF-4B3A-8106-E5A5F043761D}"/>
              </a:ext>
            </a:extLst>
          </p:cNvPr>
          <p:cNvCxnSpPr/>
          <p:nvPr/>
        </p:nvCxnSpPr>
        <p:spPr>
          <a:xfrm>
            <a:off x="2130337" y="4672023"/>
            <a:ext cx="0" cy="91899"/>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30C9F19C-FF5A-4EB4-B52B-1193C73CA14C}"/>
              </a:ext>
            </a:extLst>
          </p:cNvPr>
          <p:cNvCxnSpPr>
            <a:cxnSpLocks/>
          </p:cNvCxnSpPr>
          <p:nvPr/>
        </p:nvCxnSpPr>
        <p:spPr>
          <a:xfrm>
            <a:off x="7084132" y="3874599"/>
            <a:ext cx="0" cy="889323"/>
          </a:xfrm>
          <a:prstGeom prst="line">
            <a:avLst/>
          </a:prstGeom>
          <a:ln>
            <a:headEnd type="triangle" w="sm" len="sm"/>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E6231906-208C-4FBB-94E5-1CE84637E25E}"/>
              </a:ext>
            </a:extLst>
          </p:cNvPr>
          <p:cNvCxnSpPr/>
          <p:nvPr/>
        </p:nvCxnSpPr>
        <p:spPr>
          <a:xfrm>
            <a:off x="2130337" y="4763922"/>
            <a:ext cx="49537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32BD2D9E-1B3A-4F37-8ACD-F9BE10D02462}"/>
              </a:ext>
            </a:extLst>
          </p:cNvPr>
          <p:cNvCxnSpPr>
            <a:cxnSpLocks/>
          </p:cNvCxnSpPr>
          <p:nvPr/>
        </p:nvCxnSpPr>
        <p:spPr>
          <a:xfrm flipV="1">
            <a:off x="1073498" y="3801171"/>
            <a:ext cx="0" cy="269135"/>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88105123-21AB-4305-9743-22CF139CABEB}"/>
              </a:ext>
            </a:extLst>
          </p:cNvPr>
          <p:cNvCxnSpPr>
            <a:cxnSpLocks/>
          </p:cNvCxnSpPr>
          <p:nvPr/>
        </p:nvCxnSpPr>
        <p:spPr>
          <a:xfrm flipV="1">
            <a:off x="1069122" y="4134305"/>
            <a:ext cx="0" cy="128004"/>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BA8ACFB4-D263-4FDA-AC62-24A76EF6C731}"/>
              </a:ext>
            </a:extLst>
          </p:cNvPr>
          <p:cNvCxnSpPr>
            <a:cxnSpLocks/>
          </p:cNvCxnSpPr>
          <p:nvPr/>
        </p:nvCxnSpPr>
        <p:spPr>
          <a:xfrm>
            <a:off x="7887435" y="3840556"/>
            <a:ext cx="0" cy="1360557"/>
          </a:xfrm>
          <a:prstGeom prst="line">
            <a:avLst/>
          </a:prstGeom>
          <a:ln>
            <a:headEnd type="triangle" w="sm" len="sm"/>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9CB3E895-125E-4FBC-A147-BE8C188487C4}"/>
              </a:ext>
            </a:extLst>
          </p:cNvPr>
          <p:cNvCxnSpPr>
            <a:cxnSpLocks/>
          </p:cNvCxnSpPr>
          <p:nvPr/>
        </p:nvCxnSpPr>
        <p:spPr>
          <a:xfrm>
            <a:off x="1069122" y="4667084"/>
            <a:ext cx="0" cy="556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87250B15-F951-491D-8B48-A28F6AC7992D}"/>
              </a:ext>
            </a:extLst>
          </p:cNvPr>
          <p:cNvCxnSpPr>
            <a:cxnSpLocks/>
          </p:cNvCxnSpPr>
          <p:nvPr/>
        </p:nvCxnSpPr>
        <p:spPr>
          <a:xfrm flipV="1">
            <a:off x="1069122" y="5201113"/>
            <a:ext cx="6820753" cy="22417"/>
          </a:xfrm>
          <a:prstGeom prst="line">
            <a:avLst/>
          </a:prstGeom>
        </p:spPr>
        <p:style>
          <a:lnRef idx="1">
            <a:schemeClr val="accent1"/>
          </a:lnRef>
          <a:fillRef idx="0">
            <a:schemeClr val="accent1"/>
          </a:fillRef>
          <a:effectRef idx="0">
            <a:schemeClr val="accent1"/>
          </a:effectRef>
          <a:fontRef idx="minor">
            <a:schemeClr val="tx1"/>
          </a:fontRef>
        </p:style>
      </p:cxnSp>
      <p:grpSp>
        <p:nvGrpSpPr>
          <p:cNvPr id="24" name="组合 23">
            <a:extLst>
              <a:ext uri="{FF2B5EF4-FFF2-40B4-BE49-F238E27FC236}">
                <a16:creationId xmlns:a16="http://schemas.microsoft.com/office/drawing/2014/main" id="{12A5696C-BC1A-4EE9-983F-801BCD9CAE2F}"/>
              </a:ext>
            </a:extLst>
          </p:cNvPr>
          <p:cNvGrpSpPr/>
          <p:nvPr/>
        </p:nvGrpSpPr>
        <p:grpSpPr>
          <a:xfrm>
            <a:off x="1154483" y="1238418"/>
            <a:ext cx="1151530" cy="213096"/>
            <a:chOff x="511628" y="342236"/>
            <a:chExt cx="1379517" cy="255286"/>
          </a:xfrm>
        </p:grpSpPr>
        <p:sp>
          <p:nvSpPr>
            <p:cNvPr id="33" name="椭圆 32">
              <a:extLst>
                <a:ext uri="{FF2B5EF4-FFF2-40B4-BE49-F238E27FC236}">
                  <a16:creationId xmlns:a16="http://schemas.microsoft.com/office/drawing/2014/main" id="{DE78FA97-2AF6-4F13-9738-95DB249F0961}"/>
                </a:ext>
              </a:extLst>
            </p:cNvPr>
            <p:cNvSpPr/>
            <p:nvPr/>
          </p:nvSpPr>
          <p:spPr>
            <a:xfrm>
              <a:off x="511628" y="389577"/>
              <a:ext cx="207945" cy="207945"/>
            </a:xfrm>
            <a:prstGeom prst="ellipse">
              <a:avLst/>
            </a:prstGeom>
            <a:solidFill>
              <a:srgbClr val="421F1A"/>
            </a:solidFill>
            <a:ln>
              <a:solidFill>
                <a:srgbClr val="421F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a:extLst>
                <a:ext uri="{FF2B5EF4-FFF2-40B4-BE49-F238E27FC236}">
                  <a16:creationId xmlns:a16="http://schemas.microsoft.com/office/drawing/2014/main" id="{6D310179-0B45-4E25-88D1-89EB65BEC7D7}"/>
                </a:ext>
              </a:extLst>
            </p:cNvPr>
            <p:cNvSpPr txBox="1"/>
            <p:nvPr/>
          </p:nvSpPr>
          <p:spPr>
            <a:xfrm>
              <a:off x="724725" y="342236"/>
              <a:ext cx="1166420" cy="246221"/>
            </a:xfrm>
            <a:prstGeom prst="rect">
              <a:avLst/>
            </a:prstGeom>
            <a:noFill/>
          </p:spPr>
          <p:txBody>
            <a:bodyPr wrap="square" rtlCol="0">
              <a:spAutoFit/>
            </a:bodyPr>
            <a:lstStyle/>
            <a:p>
              <a:r>
                <a:rPr lang="en-US" altLang="zh-CN" sz="1000" dirty="0"/>
                <a:t>(2 x 2) Up</a:t>
              </a:r>
              <a:endParaRPr lang="zh-CN" altLang="en-US" sz="1000" dirty="0"/>
            </a:p>
          </p:txBody>
        </p:sp>
      </p:grpSp>
      <p:grpSp>
        <p:nvGrpSpPr>
          <p:cNvPr id="53" name="组合 52">
            <a:extLst>
              <a:ext uri="{FF2B5EF4-FFF2-40B4-BE49-F238E27FC236}">
                <a16:creationId xmlns:a16="http://schemas.microsoft.com/office/drawing/2014/main" id="{B571033E-DFF9-4111-ADB9-1504E7CC5B5E}"/>
              </a:ext>
            </a:extLst>
          </p:cNvPr>
          <p:cNvGrpSpPr/>
          <p:nvPr/>
        </p:nvGrpSpPr>
        <p:grpSpPr>
          <a:xfrm>
            <a:off x="1154483" y="1553174"/>
            <a:ext cx="1151530" cy="246221"/>
            <a:chOff x="511628" y="342236"/>
            <a:chExt cx="1379517" cy="294969"/>
          </a:xfrm>
          <a:noFill/>
        </p:grpSpPr>
        <p:sp>
          <p:nvSpPr>
            <p:cNvPr id="54" name="椭圆 53">
              <a:extLst>
                <a:ext uri="{FF2B5EF4-FFF2-40B4-BE49-F238E27FC236}">
                  <a16:creationId xmlns:a16="http://schemas.microsoft.com/office/drawing/2014/main" id="{3CDB1522-9581-4FDA-8487-521C055F5F5B}"/>
                </a:ext>
              </a:extLst>
            </p:cNvPr>
            <p:cNvSpPr/>
            <p:nvPr/>
          </p:nvSpPr>
          <p:spPr>
            <a:xfrm>
              <a:off x="511628" y="389577"/>
              <a:ext cx="207945" cy="207945"/>
            </a:xfrm>
            <a:prstGeom prst="ellipse">
              <a:avLst/>
            </a:prstGeom>
            <a:solidFill>
              <a:srgbClr val="C08270"/>
            </a:solidFill>
            <a:ln>
              <a:solidFill>
                <a:srgbClr val="421F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56" name="文本框 55">
              <a:extLst>
                <a:ext uri="{FF2B5EF4-FFF2-40B4-BE49-F238E27FC236}">
                  <a16:creationId xmlns:a16="http://schemas.microsoft.com/office/drawing/2014/main" id="{7C05D3B4-607D-4A84-B662-0414C292B2EF}"/>
                </a:ext>
              </a:extLst>
            </p:cNvPr>
            <p:cNvSpPr txBox="1"/>
            <p:nvPr/>
          </p:nvSpPr>
          <p:spPr>
            <a:xfrm>
              <a:off x="724725" y="342236"/>
              <a:ext cx="1166420" cy="294969"/>
            </a:xfrm>
            <a:prstGeom prst="rect">
              <a:avLst/>
            </a:prstGeom>
            <a:grpFill/>
          </p:spPr>
          <p:txBody>
            <a:bodyPr wrap="square" rtlCol="0">
              <a:spAutoFit/>
            </a:bodyPr>
            <a:lstStyle/>
            <a:p>
              <a:r>
                <a:rPr lang="en-US" altLang="zh-CN" sz="1000" dirty="0"/>
                <a:t>Fusion block</a:t>
              </a:r>
              <a:endParaRPr lang="zh-CN" altLang="en-US" sz="1000" dirty="0"/>
            </a:p>
          </p:txBody>
        </p:sp>
      </p:grpSp>
      <p:grpSp>
        <p:nvGrpSpPr>
          <p:cNvPr id="57" name="组合 56">
            <a:extLst>
              <a:ext uri="{FF2B5EF4-FFF2-40B4-BE49-F238E27FC236}">
                <a16:creationId xmlns:a16="http://schemas.microsoft.com/office/drawing/2014/main" id="{94FD4F99-58C0-4531-9788-2D7787DBD5E7}"/>
              </a:ext>
            </a:extLst>
          </p:cNvPr>
          <p:cNvGrpSpPr/>
          <p:nvPr/>
        </p:nvGrpSpPr>
        <p:grpSpPr>
          <a:xfrm>
            <a:off x="1154483" y="1866871"/>
            <a:ext cx="1151530" cy="246221"/>
            <a:chOff x="511628" y="342236"/>
            <a:chExt cx="1379517" cy="294969"/>
          </a:xfrm>
          <a:solidFill>
            <a:schemeClr val="lt1"/>
          </a:solidFill>
        </p:grpSpPr>
        <p:sp>
          <p:nvSpPr>
            <p:cNvPr id="59" name="椭圆 58">
              <a:extLst>
                <a:ext uri="{FF2B5EF4-FFF2-40B4-BE49-F238E27FC236}">
                  <a16:creationId xmlns:a16="http://schemas.microsoft.com/office/drawing/2014/main" id="{F6716629-3525-43C2-9CC6-ACE134FF62FF}"/>
                </a:ext>
              </a:extLst>
            </p:cNvPr>
            <p:cNvSpPr/>
            <p:nvPr/>
          </p:nvSpPr>
          <p:spPr>
            <a:xfrm>
              <a:off x="511628" y="389577"/>
              <a:ext cx="207945" cy="207945"/>
            </a:xfrm>
            <a:prstGeom prst="ellipse">
              <a:avLst/>
            </a:prstGeom>
            <a:solidFill>
              <a:srgbClr val="C1351D"/>
            </a:solidFill>
            <a:ln>
              <a:solidFill>
                <a:srgbClr val="421F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61" name="文本框 60">
              <a:extLst>
                <a:ext uri="{FF2B5EF4-FFF2-40B4-BE49-F238E27FC236}">
                  <a16:creationId xmlns:a16="http://schemas.microsoft.com/office/drawing/2014/main" id="{7A460799-9156-4564-882C-F48FFDFC65EC}"/>
                </a:ext>
              </a:extLst>
            </p:cNvPr>
            <p:cNvSpPr txBox="1"/>
            <p:nvPr/>
          </p:nvSpPr>
          <p:spPr>
            <a:xfrm>
              <a:off x="724725" y="342236"/>
              <a:ext cx="1166420" cy="294969"/>
            </a:xfrm>
            <a:prstGeom prst="rect">
              <a:avLst/>
            </a:prstGeom>
            <a:grpFill/>
          </p:spPr>
          <p:txBody>
            <a:bodyPr wrap="square" rtlCol="0">
              <a:spAutoFit/>
            </a:bodyPr>
            <a:lstStyle/>
            <a:p>
              <a:r>
                <a:rPr lang="en-US" altLang="zh-CN" sz="1000" dirty="0"/>
                <a:t>(3x3) Conv</a:t>
              </a:r>
              <a:endParaRPr lang="zh-CN" altLang="en-US" sz="1000" dirty="0"/>
            </a:p>
          </p:txBody>
        </p:sp>
      </p:grpSp>
      <p:grpSp>
        <p:nvGrpSpPr>
          <p:cNvPr id="63" name="组合 62">
            <a:extLst>
              <a:ext uri="{FF2B5EF4-FFF2-40B4-BE49-F238E27FC236}">
                <a16:creationId xmlns:a16="http://schemas.microsoft.com/office/drawing/2014/main" id="{50BE5A01-C066-44C2-A91E-24372752DFF4}"/>
              </a:ext>
            </a:extLst>
          </p:cNvPr>
          <p:cNvGrpSpPr/>
          <p:nvPr/>
        </p:nvGrpSpPr>
        <p:grpSpPr>
          <a:xfrm>
            <a:off x="1151136" y="2162905"/>
            <a:ext cx="1151530" cy="246221"/>
            <a:chOff x="511628" y="342236"/>
            <a:chExt cx="1379517" cy="294969"/>
          </a:xfrm>
          <a:noFill/>
        </p:grpSpPr>
        <p:sp>
          <p:nvSpPr>
            <p:cNvPr id="64" name="椭圆 63">
              <a:extLst>
                <a:ext uri="{FF2B5EF4-FFF2-40B4-BE49-F238E27FC236}">
                  <a16:creationId xmlns:a16="http://schemas.microsoft.com/office/drawing/2014/main" id="{817D2F75-CD21-4C63-AD46-796061C6B49D}"/>
                </a:ext>
              </a:extLst>
            </p:cNvPr>
            <p:cNvSpPr/>
            <p:nvPr/>
          </p:nvSpPr>
          <p:spPr>
            <a:xfrm>
              <a:off x="511628" y="389577"/>
              <a:ext cx="207945" cy="207945"/>
            </a:xfrm>
            <a:prstGeom prst="ellipse">
              <a:avLst/>
            </a:prstGeom>
            <a:solidFill>
              <a:srgbClr val="8E6756"/>
            </a:solidFill>
            <a:ln>
              <a:solidFill>
                <a:srgbClr val="421F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66" name="文本框 65">
              <a:extLst>
                <a:ext uri="{FF2B5EF4-FFF2-40B4-BE49-F238E27FC236}">
                  <a16:creationId xmlns:a16="http://schemas.microsoft.com/office/drawing/2014/main" id="{E3E3B471-DC27-4B56-8B8E-60C5BA0E034C}"/>
                </a:ext>
              </a:extLst>
            </p:cNvPr>
            <p:cNvSpPr txBox="1"/>
            <p:nvPr/>
          </p:nvSpPr>
          <p:spPr>
            <a:xfrm>
              <a:off x="724725" y="342236"/>
              <a:ext cx="1166420" cy="294969"/>
            </a:xfrm>
            <a:prstGeom prst="rect">
              <a:avLst/>
            </a:prstGeom>
            <a:grpFill/>
          </p:spPr>
          <p:txBody>
            <a:bodyPr wrap="square" rtlCol="0">
              <a:spAutoFit/>
            </a:bodyPr>
            <a:lstStyle/>
            <a:p>
              <a:r>
                <a:rPr lang="en-US" altLang="zh-CN" sz="1000" dirty="0"/>
                <a:t>(2x2) Conv</a:t>
              </a:r>
              <a:endParaRPr lang="zh-CN" altLang="en-US" sz="1000" dirty="0"/>
            </a:p>
          </p:txBody>
        </p:sp>
      </p:grpSp>
      <p:grpSp>
        <p:nvGrpSpPr>
          <p:cNvPr id="68" name="组合 67">
            <a:extLst>
              <a:ext uri="{FF2B5EF4-FFF2-40B4-BE49-F238E27FC236}">
                <a16:creationId xmlns:a16="http://schemas.microsoft.com/office/drawing/2014/main" id="{7A8EB45C-22C1-40AF-BAC6-3CEF570B995F}"/>
              </a:ext>
            </a:extLst>
          </p:cNvPr>
          <p:cNvGrpSpPr/>
          <p:nvPr/>
        </p:nvGrpSpPr>
        <p:grpSpPr>
          <a:xfrm>
            <a:off x="2399676" y="1237062"/>
            <a:ext cx="1246514" cy="400110"/>
            <a:chOff x="511628" y="342236"/>
            <a:chExt cx="1482032" cy="479326"/>
          </a:xfrm>
          <a:noFill/>
        </p:grpSpPr>
        <p:sp>
          <p:nvSpPr>
            <p:cNvPr id="69" name="椭圆 68">
              <a:extLst>
                <a:ext uri="{FF2B5EF4-FFF2-40B4-BE49-F238E27FC236}">
                  <a16:creationId xmlns:a16="http://schemas.microsoft.com/office/drawing/2014/main" id="{B97DBB46-DA78-4F4C-A8FE-E2A57881A673}"/>
                </a:ext>
              </a:extLst>
            </p:cNvPr>
            <p:cNvSpPr/>
            <p:nvPr/>
          </p:nvSpPr>
          <p:spPr>
            <a:xfrm>
              <a:off x="511628" y="389577"/>
              <a:ext cx="207945" cy="207945"/>
            </a:xfrm>
            <a:prstGeom prst="ellipse">
              <a:avLst/>
            </a:prstGeom>
            <a:solidFill>
              <a:srgbClr val="0F9393"/>
            </a:solidFill>
            <a:ln>
              <a:solidFill>
                <a:srgbClr val="421F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70" name="文本框 69">
              <a:extLst>
                <a:ext uri="{FF2B5EF4-FFF2-40B4-BE49-F238E27FC236}">
                  <a16:creationId xmlns:a16="http://schemas.microsoft.com/office/drawing/2014/main" id="{89FF0477-231C-4653-AE54-B0B19204C72F}"/>
                </a:ext>
              </a:extLst>
            </p:cNvPr>
            <p:cNvSpPr txBox="1"/>
            <p:nvPr/>
          </p:nvSpPr>
          <p:spPr>
            <a:xfrm>
              <a:off x="718004" y="342236"/>
              <a:ext cx="1275656" cy="479326"/>
            </a:xfrm>
            <a:prstGeom prst="rect">
              <a:avLst/>
            </a:prstGeom>
            <a:grpFill/>
          </p:spPr>
          <p:txBody>
            <a:bodyPr wrap="square" rtlCol="0">
              <a:spAutoFit/>
            </a:bodyPr>
            <a:lstStyle/>
            <a:p>
              <a:r>
                <a:rPr lang="en-US" altLang="zh-CN" sz="1000" dirty="0"/>
                <a:t>(2 x 2) </a:t>
              </a:r>
              <a:r>
                <a:rPr lang="en-US" altLang="zh-CN" sz="1000" dirty="0" err="1"/>
                <a:t>Avgpool</a:t>
              </a:r>
              <a:endParaRPr lang="en-US" altLang="zh-CN" sz="1000" dirty="0"/>
            </a:p>
            <a:p>
              <a:endParaRPr lang="zh-CN" altLang="en-US" sz="1000" dirty="0"/>
            </a:p>
          </p:txBody>
        </p:sp>
      </p:grpSp>
      <p:grpSp>
        <p:nvGrpSpPr>
          <p:cNvPr id="71" name="组合 70">
            <a:extLst>
              <a:ext uri="{FF2B5EF4-FFF2-40B4-BE49-F238E27FC236}">
                <a16:creationId xmlns:a16="http://schemas.microsoft.com/office/drawing/2014/main" id="{FC47B8E5-7060-4884-8AE6-E1ED8166C92D}"/>
              </a:ext>
            </a:extLst>
          </p:cNvPr>
          <p:cNvGrpSpPr/>
          <p:nvPr/>
        </p:nvGrpSpPr>
        <p:grpSpPr>
          <a:xfrm>
            <a:off x="2399676" y="1533821"/>
            <a:ext cx="1151530" cy="246221"/>
            <a:chOff x="511628" y="342236"/>
            <a:chExt cx="1379517" cy="294969"/>
          </a:xfrm>
          <a:noFill/>
        </p:grpSpPr>
        <p:sp>
          <p:nvSpPr>
            <p:cNvPr id="72" name="椭圆 71">
              <a:extLst>
                <a:ext uri="{FF2B5EF4-FFF2-40B4-BE49-F238E27FC236}">
                  <a16:creationId xmlns:a16="http://schemas.microsoft.com/office/drawing/2014/main" id="{070D7F17-EC2B-4EAF-8B22-D0000D32469E}"/>
                </a:ext>
              </a:extLst>
            </p:cNvPr>
            <p:cNvSpPr/>
            <p:nvPr/>
          </p:nvSpPr>
          <p:spPr>
            <a:xfrm>
              <a:off x="511628" y="389577"/>
              <a:ext cx="207945" cy="207945"/>
            </a:xfrm>
            <a:prstGeom prst="ellipse">
              <a:avLst/>
            </a:prstGeom>
            <a:solidFill>
              <a:srgbClr val="F9CB9C"/>
            </a:solidFill>
            <a:ln>
              <a:solidFill>
                <a:srgbClr val="421F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74" name="文本框 73">
              <a:extLst>
                <a:ext uri="{FF2B5EF4-FFF2-40B4-BE49-F238E27FC236}">
                  <a16:creationId xmlns:a16="http://schemas.microsoft.com/office/drawing/2014/main" id="{0D3966DB-8AB2-4BD2-B048-2F04A7C5728B}"/>
                </a:ext>
              </a:extLst>
            </p:cNvPr>
            <p:cNvSpPr txBox="1"/>
            <p:nvPr/>
          </p:nvSpPr>
          <p:spPr>
            <a:xfrm>
              <a:off x="724725" y="342236"/>
              <a:ext cx="1166420" cy="294969"/>
            </a:xfrm>
            <a:prstGeom prst="rect">
              <a:avLst/>
            </a:prstGeom>
            <a:grpFill/>
          </p:spPr>
          <p:txBody>
            <a:bodyPr wrap="square" rtlCol="0">
              <a:spAutoFit/>
            </a:bodyPr>
            <a:lstStyle/>
            <a:p>
              <a:r>
                <a:rPr lang="en-US" altLang="zh-CN" sz="1000" dirty="0"/>
                <a:t>Self-attention</a:t>
              </a:r>
            </a:p>
          </p:txBody>
        </p:sp>
      </p:grpSp>
      <p:grpSp>
        <p:nvGrpSpPr>
          <p:cNvPr id="75" name="组合 74">
            <a:extLst>
              <a:ext uri="{FF2B5EF4-FFF2-40B4-BE49-F238E27FC236}">
                <a16:creationId xmlns:a16="http://schemas.microsoft.com/office/drawing/2014/main" id="{9FA7277D-5EB2-4804-AC08-59935F2EF300}"/>
              </a:ext>
            </a:extLst>
          </p:cNvPr>
          <p:cNvGrpSpPr/>
          <p:nvPr/>
        </p:nvGrpSpPr>
        <p:grpSpPr>
          <a:xfrm>
            <a:off x="2399676" y="1849017"/>
            <a:ext cx="1590676" cy="246221"/>
            <a:chOff x="511628" y="342236"/>
            <a:chExt cx="1905608" cy="294969"/>
          </a:xfrm>
          <a:noFill/>
        </p:grpSpPr>
        <p:sp>
          <p:nvSpPr>
            <p:cNvPr id="76" name="椭圆 75">
              <a:extLst>
                <a:ext uri="{FF2B5EF4-FFF2-40B4-BE49-F238E27FC236}">
                  <a16:creationId xmlns:a16="http://schemas.microsoft.com/office/drawing/2014/main" id="{0D6448FA-68DB-486E-B798-EB035C2A51F7}"/>
                </a:ext>
              </a:extLst>
            </p:cNvPr>
            <p:cNvSpPr/>
            <p:nvPr/>
          </p:nvSpPr>
          <p:spPr>
            <a:xfrm>
              <a:off x="511628" y="389577"/>
              <a:ext cx="207945" cy="207945"/>
            </a:xfrm>
            <a:prstGeom prst="ellipse">
              <a:avLst/>
            </a:prstGeom>
            <a:solidFill>
              <a:srgbClr val="1E71A1"/>
            </a:solidFill>
            <a:ln>
              <a:solidFill>
                <a:srgbClr val="421F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77" name="文本框 76">
              <a:extLst>
                <a:ext uri="{FF2B5EF4-FFF2-40B4-BE49-F238E27FC236}">
                  <a16:creationId xmlns:a16="http://schemas.microsoft.com/office/drawing/2014/main" id="{C21F62BE-8DD6-4C03-91A2-5CE210D3AB2A}"/>
                </a:ext>
              </a:extLst>
            </p:cNvPr>
            <p:cNvSpPr txBox="1"/>
            <p:nvPr/>
          </p:nvSpPr>
          <p:spPr>
            <a:xfrm>
              <a:off x="724726" y="342236"/>
              <a:ext cx="1692510" cy="294969"/>
            </a:xfrm>
            <a:prstGeom prst="rect">
              <a:avLst/>
            </a:prstGeom>
            <a:grpFill/>
          </p:spPr>
          <p:txBody>
            <a:bodyPr wrap="square" rtlCol="0">
              <a:spAutoFit/>
            </a:bodyPr>
            <a:lstStyle/>
            <a:p>
              <a:r>
                <a:rPr lang="en-US" altLang="zh-CN" sz="1000" dirty="0"/>
                <a:t>Combination method</a:t>
              </a:r>
              <a:endParaRPr lang="zh-CN" altLang="en-US" sz="1000" dirty="0"/>
            </a:p>
          </p:txBody>
        </p:sp>
      </p:grpSp>
      <p:grpSp>
        <p:nvGrpSpPr>
          <p:cNvPr id="78" name="组合 77">
            <a:extLst>
              <a:ext uri="{FF2B5EF4-FFF2-40B4-BE49-F238E27FC236}">
                <a16:creationId xmlns:a16="http://schemas.microsoft.com/office/drawing/2014/main" id="{7B2ABAEF-6A73-4207-BA40-57413F8BB06D}"/>
              </a:ext>
            </a:extLst>
          </p:cNvPr>
          <p:cNvGrpSpPr/>
          <p:nvPr/>
        </p:nvGrpSpPr>
        <p:grpSpPr>
          <a:xfrm>
            <a:off x="2399676" y="2162905"/>
            <a:ext cx="1419225" cy="246221"/>
            <a:chOff x="511628" y="342236"/>
            <a:chExt cx="1700212" cy="294969"/>
          </a:xfrm>
          <a:noFill/>
        </p:grpSpPr>
        <p:sp>
          <p:nvSpPr>
            <p:cNvPr id="79" name="椭圆 78">
              <a:extLst>
                <a:ext uri="{FF2B5EF4-FFF2-40B4-BE49-F238E27FC236}">
                  <a16:creationId xmlns:a16="http://schemas.microsoft.com/office/drawing/2014/main" id="{D9E6D7C2-D972-49CA-87D9-9744F572622E}"/>
                </a:ext>
              </a:extLst>
            </p:cNvPr>
            <p:cNvSpPr/>
            <p:nvPr/>
          </p:nvSpPr>
          <p:spPr>
            <a:xfrm>
              <a:off x="511628" y="389577"/>
              <a:ext cx="207945" cy="207945"/>
            </a:xfrm>
            <a:prstGeom prst="ellipse">
              <a:avLst/>
            </a:prstGeom>
            <a:solidFill>
              <a:srgbClr val="A4B386"/>
            </a:solidFill>
            <a:ln>
              <a:solidFill>
                <a:srgbClr val="421F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80" name="文本框 79">
              <a:extLst>
                <a:ext uri="{FF2B5EF4-FFF2-40B4-BE49-F238E27FC236}">
                  <a16:creationId xmlns:a16="http://schemas.microsoft.com/office/drawing/2014/main" id="{8FB2BA55-00F2-4B52-BE8C-901BD9414522}"/>
                </a:ext>
              </a:extLst>
            </p:cNvPr>
            <p:cNvSpPr txBox="1"/>
            <p:nvPr/>
          </p:nvSpPr>
          <p:spPr>
            <a:xfrm>
              <a:off x="724725" y="342236"/>
              <a:ext cx="1487115" cy="294969"/>
            </a:xfrm>
            <a:prstGeom prst="rect">
              <a:avLst/>
            </a:prstGeom>
            <a:grpFill/>
          </p:spPr>
          <p:txBody>
            <a:bodyPr wrap="square" rtlCol="0">
              <a:spAutoFit/>
            </a:bodyPr>
            <a:lstStyle/>
            <a:p>
              <a:r>
                <a:rPr lang="en-US" altLang="zh-CN" sz="1000" dirty="0"/>
                <a:t>Fully Connected</a:t>
              </a:r>
            </a:p>
          </p:txBody>
        </p:sp>
      </p:grpSp>
      <p:pic>
        <p:nvPicPr>
          <p:cNvPr id="14" name="图片 13">
            <a:extLst>
              <a:ext uri="{FF2B5EF4-FFF2-40B4-BE49-F238E27FC236}">
                <a16:creationId xmlns:a16="http://schemas.microsoft.com/office/drawing/2014/main" id="{BE5FCADF-C1F6-427D-9CFF-F7960AEBC627}"/>
              </a:ext>
            </a:extLst>
          </p:cNvPr>
          <p:cNvPicPr>
            <a:picLocks noChangeAspect="1"/>
          </p:cNvPicPr>
          <p:nvPr/>
        </p:nvPicPr>
        <p:blipFill>
          <a:blip r:embed="rId4"/>
          <a:stretch>
            <a:fillRect/>
          </a:stretch>
        </p:blipFill>
        <p:spPr>
          <a:xfrm>
            <a:off x="4607234" y="1271444"/>
            <a:ext cx="666519" cy="666519"/>
          </a:xfrm>
          <a:prstGeom prst="rect">
            <a:avLst/>
          </a:prstGeom>
        </p:spPr>
      </p:pic>
      <p:pic>
        <p:nvPicPr>
          <p:cNvPr id="81" name="图片 80">
            <a:extLst>
              <a:ext uri="{FF2B5EF4-FFF2-40B4-BE49-F238E27FC236}">
                <a16:creationId xmlns:a16="http://schemas.microsoft.com/office/drawing/2014/main" id="{D987848E-1879-48EF-BA6F-BDC4A4F88364}"/>
              </a:ext>
            </a:extLst>
          </p:cNvPr>
          <p:cNvPicPr>
            <a:picLocks noChangeAspect="1"/>
          </p:cNvPicPr>
          <p:nvPr/>
        </p:nvPicPr>
        <p:blipFill>
          <a:blip r:embed="rId5"/>
          <a:stretch>
            <a:fillRect/>
          </a:stretch>
        </p:blipFill>
        <p:spPr>
          <a:xfrm>
            <a:off x="5637693" y="1277617"/>
            <a:ext cx="663886" cy="654171"/>
          </a:xfrm>
          <a:prstGeom prst="rect">
            <a:avLst/>
          </a:prstGeom>
        </p:spPr>
      </p:pic>
      <p:pic>
        <p:nvPicPr>
          <p:cNvPr id="82" name="图片 81">
            <a:extLst>
              <a:ext uri="{FF2B5EF4-FFF2-40B4-BE49-F238E27FC236}">
                <a16:creationId xmlns:a16="http://schemas.microsoft.com/office/drawing/2014/main" id="{2F698204-4C41-46A6-B019-7CC64EF15948}"/>
              </a:ext>
            </a:extLst>
          </p:cNvPr>
          <p:cNvPicPr>
            <a:picLocks noChangeAspect="1"/>
          </p:cNvPicPr>
          <p:nvPr/>
        </p:nvPicPr>
        <p:blipFill>
          <a:blip r:embed="rId6"/>
          <a:stretch>
            <a:fillRect/>
          </a:stretch>
        </p:blipFill>
        <p:spPr>
          <a:xfrm>
            <a:off x="6757046" y="1263280"/>
            <a:ext cx="654171" cy="650980"/>
          </a:xfrm>
          <a:prstGeom prst="rect">
            <a:avLst/>
          </a:prstGeom>
        </p:spPr>
      </p:pic>
      <p:pic>
        <p:nvPicPr>
          <p:cNvPr id="83" name="图片 82">
            <a:extLst>
              <a:ext uri="{FF2B5EF4-FFF2-40B4-BE49-F238E27FC236}">
                <a16:creationId xmlns:a16="http://schemas.microsoft.com/office/drawing/2014/main" id="{E6592BFC-0EB7-4659-BA5C-DCA34CE97290}"/>
              </a:ext>
            </a:extLst>
          </p:cNvPr>
          <p:cNvPicPr>
            <a:picLocks noChangeAspect="1"/>
          </p:cNvPicPr>
          <p:nvPr/>
        </p:nvPicPr>
        <p:blipFill>
          <a:blip r:embed="rId7"/>
          <a:stretch>
            <a:fillRect/>
          </a:stretch>
        </p:blipFill>
        <p:spPr>
          <a:xfrm>
            <a:off x="7726689" y="1241202"/>
            <a:ext cx="654171" cy="643746"/>
          </a:xfrm>
          <a:prstGeom prst="rect">
            <a:avLst/>
          </a:prstGeom>
        </p:spPr>
      </p:pic>
      <p:cxnSp>
        <p:nvCxnSpPr>
          <p:cNvPr id="16" name="直接箭头连接符 15">
            <a:extLst>
              <a:ext uri="{FF2B5EF4-FFF2-40B4-BE49-F238E27FC236}">
                <a16:creationId xmlns:a16="http://schemas.microsoft.com/office/drawing/2014/main" id="{07725165-A4D4-40E9-AFAE-67BC32D38BF3}"/>
              </a:ext>
            </a:extLst>
          </p:cNvPr>
          <p:cNvCxnSpPr>
            <a:stCxn id="14" idx="2"/>
          </p:cNvCxnSpPr>
          <p:nvPr/>
        </p:nvCxnSpPr>
        <p:spPr>
          <a:xfrm flipH="1">
            <a:off x="4937125" y="1937963"/>
            <a:ext cx="3369" cy="516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9" name="直接箭头连接符 88">
            <a:extLst>
              <a:ext uri="{FF2B5EF4-FFF2-40B4-BE49-F238E27FC236}">
                <a16:creationId xmlns:a16="http://schemas.microsoft.com/office/drawing/2014/main" id="{21928355-AF60-4E50-9840-5D62D00159BF}"/>
              </a:ext>
            </a:extLst>
          </p:cNvPr>
          <p:cNvCxnSpPr>
            <a:cxnSpLocks/>
            <a:stCxn id="81" idx="2"/>
          </p:cNvCxnSpPr>
          <p:nvPr/>
        </p:nvCxnSpPr>
        <p:spPr>
          <a:xfrm flipH="1">
            <a:off x="5960112" y="1931788"/>
            <a:ext cx="9524" cy="12082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直接箭头连接符 92">
            <a:extLst>
              <a:ext uri="{FF2B5EF4-FFF2-40B4-BE49-F238E27FC236}">
                <a16:creationId xmlns:a16="http://schemas.microsoft.com/office/drawing/2014/main" id="{8738E0F3-7C75-467E-9F09-E43756343602}"/>
              </a:ext>
            </a:extLst>
          </p:cNvPr>
          <p:cNvCxnSpPr>
            <a:stCxn id="82" idx="2"/>
          </p:cNvCxnSpPr>
          <p:nvPr/>
        </p:nvCxnSpPr>
        <p:spPr>
          <a:xfrm>
            <a:off x="7084132" y="1914260"/>
            <a:ext cx="0" cy="13972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直接箭头连接符 94">
            <a:extLst>
              <a:ext uri="{FF2B5EF4-FFF2-40B4-BE49-F238E27FC236}">
                <a16:creationId xmlns:a16="http://schemas.microsoft.com/office/drawing/2014/main" id="{28852C0E-FD32-463E-9EFA-94238717A4BF}"/>
              </a:ext>
            </a:extLst>
          </p:cNvPr>
          <p:cNvCxnSpPr>
            <a:stCxn id="83" idx="2"/>
          </p:cNvCxnSpPr>
          <p:nvPr/>
        </p:nvCxnSpPr>
        <p:spPr>
          <a:xfrm>
            <a:off x="8053775" y="1884948"/>
            <a:ext cx="17075" cy="16186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文本框 95">
            <a:extLst>
              <a:ext uri="{FF2B5EF4-FFF2-40B4-BE49-F238E27FC236}">
                <a16:creationId xmlns:a16="http://schemas.microsoft.com/office/drawing/2014/main" id="{14D9C85B-8917-49EE-839D-E6C812AE5702}"/>
              </a:ext>
            </a:extLst>
          </p:cNvPr>
          <p:cNvSpPr txBox="1"/>
          <p:nvPr/>
        </p:nvSpPr>
        <p:spPr>
          <a:xfrm>
            <a:off x="4937125" y="893700"/>
            <a:ext cx="3981450" cy="276999"/>
          </a:xfrm>
          <a:prstGeom prst="rect">
            <a:avLst/>
          </a:prstGeom>
          <a:noFill/>
        </p:spPr>
        <p:txBody>
          <a:bodyPr wrap="square" rtlCol="0">
            <a:spAutoFit/>
          </a:bodyPr>
          <a:lstStyle/>
          <a:p>
            <a:r>
              <a:rPr lang="en-US" altLang="zh-CN" sz="1200" dirty="0"/>
              <a:t>All-focused image </a:t>
            </a:r>
            <a:r>
              <a:rPr lang="en-US" altLang="zh-CN" sz="1200" dirty="0" err="1"/>
              <a:t>downsampled</a:t>
            </a:r>
            <a:r>
              <a:rPr lang="en-US" altLang="zh-CN" sz="1200" dirty="0"/>
              <a:t> to multi-scale</a:t>
            </a:r>
            <a:endParaRPr lang="zh-CN" altLang="en-US" sz="1200" dirty="0"/>
          </a:p>
        </p:txBody>
      </p:sp>
      <p:sp>
        <p:nvSpPr>
          <p:cNvPr id="123" name="Google Shape;6501;p67">
            <a:extLst>
              <a:ext uri="{FF2B5EF4-FFF2-40B4-BE49-F238E27FC236}">
                <a16:creationId xmlns:a16="http://schemas.microsoft.com/office/drawing/2014/main" id="{CBBD27A1-2F59-4AC0-99E4-0D8FFDBF80F1}"/>
              </a:ext>
            </a:extLst>
          </p:cNvPr>
          <p:cNvSpPr/>
          <p:nvPr/>
        </p:nvSpPr>
        <p:spPr>
          <a:xfrm rot="10800000">
            <a:off x="864004" y="4070304"/>
            <a:ext cx="410236" cy="70878"/>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124" name="Google Shape;6501;p67">
            <a:extLst>
              <a:ext uri="{FF2B5EF4-FFF2-40B4-BE49-F238E27FC236}">
                <a16:creationId xmlns:a16="http://schemas.microsoft.com/office/drawing/2014/main" id="{9E7A10E1-8B07-4EA7-A8E6-3B56F56DDBEB}"/>
              </a:ext>
            </a:extLst>
          </p:cNvPr>
          <p:cNvSpPr/>
          <p:nvPr/>
        </p:nvSpPr>
        <p:spPr>
          <a:xfrm rot="10800000">
            <a:off x="1934953" y="4070304"/>
            <a:ext cx="410236" cy="70878"/>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sp>
        <p:nvSpPr>
          <p:cNvPr id="126" name="Google Shape;6501;p67">
            <a:extLst>
              <a:ext uri="{FF2B5EF4-FFF2-40B4-BE49-F238E27FC236}">
                <a16:creationId xmlns:a16="http://schemas.microsoft.com/office/drawing/2014/main" id="{2FE806BD-83A9-4947-8E86-82FDFB655195}"/>
              </a:ext>
            </a:extLst>
          </p:cNvPr>
          <p:cNvSpPr/>
          <p:nvPr/>
        </p:nvSpPr>
        <p:spPr>
          <a:xfrm rot="10800000">
            <a:off x="3049888" y="4070304"/>
            <a:ext cx="410236" cy="70878"/>
          </a:xfrm>
          <a:prstGeom prst="rect">
            <a:avLst/>
          </a:prstGeom>
          <a:solidFill>
            <a:schemeClr val="accent6">
              <a:lumMod val="20000"/>
              <a:lumOff val="80000"/>
            </a:schemeClr>
          </a:solidFill>
          <a:ln w="9525" cap="flat" cmpd="sng">
            <a:solidFill>
              <a:schemeClr val="dk2"/>
            </a:solidFill>
            <a:prstDash val="solid"/>
            <a:round/>
            <a:headEnd type="none" w="sm" len="sm"/>
            <a:tailEnd type="none" w="sm" len="sm"/>
          </a:ln>
        </p:spPr>
        <p:txBody>
          <a:bodyPr spcFirstLastPara="1" vert="horz" wrap="square" lIns="91425" tIns="91425" rIns="91425" bIns="91425" anchor="ctr" anchorCtr="0">
            <a:normAutofit fontScale="25000" lnSpcReduction="20000"/>
          </a:bodyPr>
          <a:lstStyle/>
          <a:p>
            <a:pPr algn="ctr"/>
            <a:endParaRPr sz="1200" dirty="0"/>
          </a:p>
        </p:txBody>
      </p:sp>
      <p:grpSp>
        <p:nvGrpSpPr>
          <p:cNvPr id="127" name="组合 126">
            <a:extLst>
              <a:ext uri="{FF2B5EF4-FFF2-40B4-BE49-F238E27FC236}">
                <a16:creationId xmlns:a16="http://schemas.microsoft.com/office/drawing/2014/main" id="{1B49B084-6A66-40F0-B4B1-F9FF35F115E5}"/>
              </a:ext>
            </a:extLst>
          </p:cNvPr>
          <p:cNvGrpSpPr/>
          <p:nvPr/>
        </p:nvGrpSpPr>
        <p:grpSpPr>
          <a:xfrm>
            <a:off x="1151136" y="2466012"/>
            <a:ext cx="1590676" cy="246221"/>
            <a:chOff x="511628" y="342236"/>
            <a:chExt cx="1905608" cy="294969"/>
          </a:xfrm>
          <a:noFill/>
        </p:grpSpPr>
        <p:sp>
          <p:nvSpPr>
            <p:cNvPr id="128" name="椭圆 127">
              <a:extLst>
                <a:ext uri="{FF2B5EF4-FFF2-40B4-BE49-F238E27FC236}">
                  <a16:creationId xmlns:a16="http://schemas.microsoft.com/office/drawing/2014/main" id="{79871D6E-56C5-4917-9A84-944FCDD75808}"/>
                </a:ext>
              </a:extLst>
            </p:cNvPr>
            <p:cNvSpPr/>
            <p:nvPr/>
          </p:nvSpPr>
          <p:spPr>
            <a:xfrm>
              <a:off x="511628" y="389577"/>
              <a:ext cx="207945" cy="207945"/>
            </a:xfrm>
            <a:prstGeom prst="ellipse">
              <a:avLst/>
            </a:prstGeom>
            <a:solidFill>
              <a:srgbClr val="FCFFD9"/>
            </a:solidFill>
            <a:ln>
              <a:solidFill>
                <a:srgbClr val="421F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29" name="文本框 128">
              <a:extLst>
                <a:ext uri="{FF2B5EF4-FFF2-40B4-BE49-F238E27FC236}">
                  <a16:creationId xmlns:a16="http://schemas.microsoft.com/office/drawing/2014/main" id="{BE36BC0E-3B5F-47F5-B1FC-CD2334C22008}"/>
                </a:ext>
              </a:extLst>
            </p:cNvPr>
            <p:cNvSpPr txBox="1"/>
            <p:nvPr/>
          </p:nvSpPr>
          <p:spPr>
            <a:xfrm>
              <a:off x="724726" y="342236"/>
              <a:ext cx="1692510" cy="294969"/>
            </a:xfrm>
            <a:prstGeom prst="rect">
              <a:avLst/>
            </a:prstGeom>
            <a:grpFill/>
          </p:spPr>
          <p:txBody>
            <a:bodyPr wrap="square" rtlCol="0">
              <a:spAutoFit/>
            </a:bodyPr>
            <a:lstStyle/>
            <a:p>
              <a:r>
                <a:rPr lang="en-US" altLang="zh-CN" sz="1000" dirty="0"/>
                <a:t>(1x1) Conv</a:t>
              </a:r>
              <a:endParaRPr lang="zh-CN" altLang="en-US" sz="1000" dirty="0"/>
            </a:p>
          </p:txBody>
        </p:sp>
      </p:grpSp>
      <p:sp>
        <p:nvSpPr>
          <p:cNvPr id="130" name="Google Shape;6501;p67">
            <a:extLst>
              <a:ext uri="{FF2B5EF4-FFF2-40B4-BE49-F238E27FC236}">
                <a16:creationId xmlns:a16="http://schemas.microsoft.com/office/drawing/2014/main" id="{A1998784-A6F9-4C32-A64F-748E5E1B3F3B}"/>
              </a:ext>
            </a:extLst>
          </p:cNvPr>
          <p:cNvSpPr/>
          <p:nvPr/>
        </p:nvSpPr>
        <p:spPr>
          <a:xfrm rot="16200000" flipH="1">
            <a:off x="6069008" y="3454771"/>
            <a:ext cx="700480" cy="71091"/>
          </a:xfrm>
          <a:prstGeom prst="rect">
            <a:avLst/>
          </a:prstGeom>
          <a:solidFill>
            <a:srgbClr val="0F9393"/>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sp>
        <p:nvSpPr>
          <p:cNvPr id="131" name="Google Shape;6501;p67">
            <a:extLst>
              <a:ext uri="{FF2B5EF4-FFF2-40B4-BE49-F238E27FC236}">
                <a16:creationId xmlns:a16="http://schemas.microsoft.com/office/drawing/2014/main" id="{0EC9B00F-10F6-46A0-93BE-D2C20FD7D31F}"/>
              </a:ext>
            </a:extLst>
          </p:cNvPr>
          <p:cNvSpPr/>
          <p:nvPr/>
        </p:nvSpPr>
        <p:spPr>
          <a:xfrm rot="16200000" flipH="1">
            <a:off x="7269786" y="3556608"/>
            <a:ext cx="539409" cy="60238"/>
          </a:xfrm>
          <a:prstGeom prst="rect">
            <a:avLst/>
          </a:prstGeom>
          <a:solidFill>
            <a:srgbClr val="0F9393"/>
          </a:solidFill>
          <a:ln w="9525" cap="flat" cmpd="sng">
            <a:solidFill>
              <a:srgbClr val="421F1A"/>
            </a:solidFill>
            <a:prstDash val="solid"/>
            <a:round/>
            <a:headEnd type="none" w="sm" len="sm"/>
            <a:tailEnd type="none" w="sm" len="sm"/>
          </a:ln>
        </p:spPr>
        <p:txBody>
          <a:bodyPr spcFirstLastPara="1" wrap="square" lIns="91425" tIns="91425" rIns="91425" bIns="91425" anchor="ctr" anchorCtr="0">
            <a:noAutofit/>
          </a:bodyPr>
          <a:lstStyle/>
          <a:p>
            <a:pPr algn="ctr"/>
            <a:endParaRPr sz="1200" dirty="0"/>
          </a:p>
        </p:txBody>
      </p:sp>
    </p:spTree>
    <p:extLst>
      <p:ext uri="{BB962C8B-B14F-4D97-AF65-F5344CB8AC3E}">
        <p14:creationId xmlns:p14="http://schemas.microsoft.com/office/powerpoint/2010/main" val="7433737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7EECBC-F60F-4856-8FDC-92C6AD5480E0}"/>
              </a:ext>
            </a:extLst>
          </p:cNvPr>
          <p:cNvSpPr>
            <a:spLocks noGrp="1"/>
          </p:cNvSpPr>
          <p:nvPr>
            <p:ph type="title"/>
          </p:nvPr>
        </p:nvSpPr>
        <p:spPr/>
        <p:txBody>
          <a:bodyPr/>
          <a:lstStyle/>
          <a:p>
            <a:endParaRPr lang="zh-CN" altLang="en-US" dirty="0"/>
          </a:p>
        </p:txBody>
      </p:sp>
      <p:pic>
        <p:nvPicPr>
          <p:cNvPr id="3" name="图片 2">
            <a:extLst>
              <a:ext uri="{FF2B5EF4-FFF2-40B4-BE49-F238E27FC236}">
                <a16:creationId xmlns:a16="http://schemas.microsoft.com/office/drawing/2014/main" id="{5B4E2F66-0902-4206-9170-D997C11556FB}"/>
              </a:ext>
            </a:extLst>
          </p:cNvPr>
          <p:cNvPicPr>
            <a:picLocks noChangeAspect="1"/>
          </p:cNvPicPr>
          <p:nvPr/>
        </p:nvPicPr>
        <p:blipFill>
          <a:blip r:embed="rId2"/>
          <a:stretch>
            <a:fillRect/>
          </a:stretch>
        </p:blipFill>
        <p:spPr>
          <a:xfrm>
            <a:off x="487718" y="420305"/>
            <a:ext cx="7041891" cy="3870183"/>
          </a:xfrm>
          <a:prstGeom prst="rect">
            <a:avLst/>
          </a:prstGeom>
        </p:spPr>
      </p:pic>
    </p:spTree>
    <p:extLst>
      <p:ext uri="{BB962C8B-B14F-4D97-AF65-F5344CB8AC3E}">
        <p14:creationId xmlns:p14="http://schemas.microsoft.com/office/powerpoint/2010/main" val="41203850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7DEAA22-D611-4A9C-B4CD-3BD7B5A0F7C3}"/>
              </a:ext>
            </a:extLst>
          </p:cNvPr>
          <p:cNvPicPr>
            <a:picLocks noChangeAspect="1"/>
          </p:cNvPicPr>
          <p:nvPr/>
        </p:nvPicPr>
        <p:blipFill>
          <a:blip r:embed="rId2"/>
          <a:stretch>
            <a:fillRect/>
          </a:stretch>
        </p:blipFill>
        <p:spPr>
          <a:xfrm>
            <a:off x="702010" y="0"/>
            <a:ext cx="5278329" cy="1766982"/>
          </a:xfrm>
          <a:prstGeom prst="rect">
            <a:avLst/>
          </a:prstGeom>
        </p:spPr>
      </p:pic>
      <p:pic>
        <p:nvPicPr>
          <p:cNvPr id="4" name="图片 3">
            <a:extLst>
              <a:ext uri="{FF2B5EF4-FFF2-40B4-BE49-F238E27FC236}">
                <a16:creationId xmlns:a16="http://schemas.microsoft.com/office/drawing/2014/main" id="{CB196296-2257-4C32-8AB4-E4C99E59A9C8}"/>
              </a:ext>
            </a:extLst>
          </p:cNvPr>
          <p:cNvPicPr>
            <a:picLocks noChangeAspect="1"/>
          </p:cNvPicPr>
          <p:nvPr/>
        </p:nvPicPr>
        <p:blipFill>
          <a:blip r:embed="rId3"/>
          <a:stretch>
            <a:fillRect/>
          </a:stretch>
        </p:blipFill>
        <p:spPr>
          <a:xfrm>
            <a:off x="6802239" y="496536"/>
            <a:ext cx="2549151" cy="860219"/>
          </a:xfrm>
          <a:prstGeom prst="rect">
            <a:avLst/>
          </a:prstGeom>
        </p:spPr>
      </p:pic>
      <p:pic>
        <p:nvPicPr>
          <p:cNvPr id="5" name="图片 4">
            <a:extLst>
              <a:ext uri="{FF2B5EF4-FFF2-40B4-BE49-F238E27FC236}">
                <a16:creationId xmlns:a16="http://schemas.microsoft.com/office/drawing/2014/main" id="{C44FB2CD-C7BB-4045-A870-BB6DFE2D72E3}"/>
              </a:ext>
            </a:extLst>
          </p:cNvPr>
          <p:cNvPicPr>
            <a:picLocks noChangeAspect="1"/>
          </p:cNvPicPr>
          <p:nvPr/>
        </p:nvPicPr>
        <p:blipFill>
          <a:blip r:embed="rId4"/>
          <a:stretch>
            <a:fillRect/>
          </a:stretch>
        </p:blipFill>
        <p:spPr>
          <a:xfrm>
            <a:off x="7420923" y="1356755"/>
            <a:ext cx="1723077" cy="862232"/>
          </a:xfrm>
          <a:prstGeom prst="rect">
            <a:avLst/>
          </a:prstGeom>
        </p:spPr>
      </p:pic>
      <p:pic>
        <p:nvPicPr>
          <p:cNvPr id="6" name="图片 5">
            <a:extLst>
              <a:ext uri="{FF2B5EF4-FFF2-40B4-BE49-F238E27FC236}">
                <a16:creationId xmlns:a16="http://schemas.microsoft.com/office/drawing/2014/main" id="{4C09B2B6-9FC7-4B3D-9FFC-99307CF043C6}"/>
              </a:ext>
            </a:extLst>
          </p:cNvPr>
          <p:cNvPicPr>
            <a:picLocks noChangeAspect="1"/>
          </p:cNvPicPr>
          <p:nvPr/>
        </p:nvPicPr>
        <p:blipFill>
          <a:blip r:embed="rId5"/>
          <a:stretch>
            <a:fillRect/>
          </a:stretch>
        </p:blipFill>
        <p:spPr>
          <a:xfrm>
            <a:off x="702010" y="1766982"/>
            <a:ext cx="5278329" cy="1755662"/>
          </a:xfrm>
          <a:prstGeom prst="rect">
            <a:avLst/>
          </a:prstGeom>
        </p:spPr>
      </p:pic>
      <p:pic>
        <p:nvPicPr>
          <p:cNvPr id="7" name="图片 6">
            <a:extLst>
              <a:ext uri="{FF2B5EF4-FFF2-40B4-BE49-F238E27FC236}">
                <a16:creationId xmlns:a16="http://schemas.microsoft.com/office/drawing/2014/main" id="{D52127DD-A7F8-44DB-9DCF-5251D0487D52}"/>
              </a:ext>
            </a:extLst>
          </p:cNvPr>
          <p:cNvPicPr>
            <a:picLocks noChangeAspect="1"/>
          </p:cNvPicPr>
          <p:nvPr/>
        </p:nvPicPr>
        <p:blipFill>
          <a:blip r:embed="rId6"/>
          <a:stretch>
            <a:fillRect/>
          </a:stretch>
        </p:blipFill>
        <p:spPr>
          <a:xfrm>
            <a:off x="702010" y="3533964"/>
            <a:ext cx="5278332" cy="1755662"/>
          </a:xfrm>
          <a:prstGeom prst="rect">
            <a:avLst/>
          </a:prstGeom>
        </p:spPr>
      </p:pic>
    </p:spTree>
    <p:extLst>
      <p:ext uri="{BB962C8B-B14F-4D97-AF65-F5344CB8AC3E}">
        <p14:creationId xmlns:p14="http://schemas.microsoft.com/office/powerpoint/2010/main" val="331730550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626"/>
        <p:cNvGrpSpPr/>
        <p:nvPr/>
      </p:nvGrpSpPr>
      <p:grpSpPr>
        <a:xfrm>
          <a:off x="0" y="0"/>
          <a:ext cx="0" cy="0"/>
          <a:chOff x="0" y="0"/>
          <a:chExt cx="0" cy="0"/>
        </a:xfrm>
      </p:grpSpPr>
      <p:sp>
        <p:nvSpPr>
          <p:cNvPr id="6627" name="Google Shape;6627;p68"/>
          <p:cNvSpPr/>
          <p:nvPr/>
        </p:nvSpPr>
        <p:spPr>
          <a:xfrm>
            <a:off x="1786400" y="3687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Previous layer</a:t>
            </a:r>
            <a:endParaRPr sz="1000"/>
          </a:p>
        </p:txBody>
      </p:sp>
      <p:sp>
        <p:nvSpPr>
          <p:cNvPr id="6628" name="Google Shape;6628;p68"/>
          <p:cNvSpPr/>
          <p:nvPr/>
        </p:nvSpPr>
        <p:spPr>
          <a:xfrm>
            <a:off x="1083513" y="2695850"/>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a:t>
            </a:r>
            <a:endParaRPr sz="1000"/>
          </a:p>
        </p:txBody>
      </p:sp>
      <p:sp>
        <p:nvSpPr>
          <p:cNvPr id="6629" name="Google Shape;6629;p68"/>
          <p:cNvSpPr/>
          <p:nvPr/>
        </p:nvSpPr>
        <p:spPr>
          <a:xfrm>
            <a:off x="2475263" y="2987900"/>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a:t>
            </a:r>
            <a:endParaRPr sz="1000"/>
          </a:p>
        </p:txBody>
      </p:sp>
      <p:sp>
        <p:nvSpPr>
          <p:cNvPr id="6630" name="Google Shape;6630;p68"/>
          <p:cNvSpPr/>
          <p:nvPr/>
        </p:nvSpPr>
        <p:spPr>
          <a:xfrm>
            <a:off x="2475263" y="241727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3x3 conv.</a:t>
            </a:r>
            <a:endParaRPr sz="1000"/>
          </a:p>
        </p:txBody>
      </p:sp>
      <p:sp>
        <p:nvSpPr>
          <p:cNvPr id="6631" name="Google Shape;6631;p68"/>
          <p:cNvSpPr/>
          <p:nvPr/>
        </p:nvSpPr>
        <p:spPr>
          <a:xfrm>
            <a:off x="3171138" y="297453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a:t>
            </a:r>
            <a:endParaRPr sz="1000"/>
          </a:p>
        </p:txBody>
      </p:sp>
      <p:sp>
        <p:nvSpPr>
          <p:cNvPr id="6632" name="Google Shape;6632;p68"/>
          <p:cNvSpPr/>
          <p:nvPr/>
        </p:nvSpPr>
        <p:spPr>
          <a:xfrm>
            <a:off x="3171138" y="241726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3x3 conv.</a:t>
            </a:r>
            <a:endParaRPr sz="1000"/>
          </a:p>
        </p:txBody>
      </p:sp>
      <p:sp>
        <p:nvSpPr>
          <p:cNvPr id="6633" name="Google Shape;6633;p68"/>
          <p:cNvSpPr/>
          <p:nvPr/>
        </p:nvSpPr>
        <p:spPr>
          <a:xfrm>
            <a:off x="1779388" y="3002425"/>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Pool</a:t>
            </a:r>
            <a:endParaRPr sz="1000"/>
          </a:p>
        </p:txBody>
      </p:sp>
      <p:sp>
        <p:nvSpPr>
          <p:cNvPr id="6634" name="Google Shape;6634;p68"/>
          <p:cNvSpPr/>
          <p:nvPr/>
        </p:nvSpPr>
        <p:spPr>
          <a:xfrm>
            <a:off x="1779388" y="2417275"/>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a:t>
            </a:r>
            <a:endParaRPr sz="1000"/>
          </a:p>
        </p:txBody>
      </p:sp>
      <p:sp>
        <p:nvSpPr>
          <p:cNvPr id="6635" name="Google Shape;6635;p68"/>
          <p:cNvSpPr/>
          <p:nvPr/>
        </p:nvSpPr>
        <p:spPr>
          <a:xfrm>
            <a:off x="1797302" y="12259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Filter concatenation</a:t>
            </a:r>
            <a:endParaRPr sz="1000"/>
          </a:p>
        </p:txBody>
      </p:sp>
      <p:cxnSp>
        <p:nvCxnSpPr>
          <p:cNvPr id="6636" name="Google Shape;6636;p68"/>
          <p:cNvCxnSpPr>
            <a:stCxn id="6627" idx="0"/>
            <a:endCxn id="6629" idx="2"/>
          </p:cNvCxnSpPr>
          <p:nvPr/>
        </p:nvCxnSpPr>
        <p:spPr>
          <a:xfrm rot="-5400000">
            <a:off x="2428400" y="3360825"/>
            <a:ext cx="304500" cy="348300"/>
          </a:xfrm>
          <a:prstGeom prst="curvedConnector3">
            <a:avLst>
              <a:gd name="adj1" fmla="val 50004"/>
            </a:avLst>
          </a:prstGeom>
          <a:noFill/>
          <a:ln w="9525" cap="flat" cmpd="sng">
            <a:solidFill>
              <a:schemeClr val="dk2"/>
            </a:solidFill>
            <a:prstDash val="solid"/>
            <a:round/>
            <a:headEnd type="none" w="med" len="med"/>
            <a:tailEnd type="triangle" w="med" len="med"/>
          </a:ln>
        </p:spPr>
      </p:cxnSp>
      <p:cxnSp>
        <p:nvCxnSpPr>
          <p:cNvPr id="6637" name="Google Shape;6637;p68"/>
          <p:cNvCxnSpPr>
            <a:stCxn id="6627" idx="0"/>
            <a:endCxn id="6628" idx="2"/>
          </p:cNvCxnSpPr>
          <p:nvPr/>
        </p:nvCxnSpPr>
        <p:spPr>
          <a:xfrm rot="5400000" flipH="1">
            <a:off x="1586450" y="2867175"/>
            <a:ext cx="596700" cy="1043400"/>
          </a:xfrm>
          <a:prstGeom prst="curvedConnector3">
            <a:avLst>
              <a:gd name="adj1" fmla="val 27149"/>
            </a:avLst>
          </a:prstGeom>
          <a:noFill/>
          <a:ln w="9525" cap="flat" cmpd="sng">
            <a:solidFill>
              <a:schemeClr val="dk2"/>
            </a:solidFill>
            <a:prstDash val="solid"/>
            <a:round/>
            <a:headEnd type="none" w="med" len="med"/>
            <a:tailEnd type="triangle" w="med" len="med"/>
          </a:ln>
        </p:spPr>
      </p:cxnSp>
      <p:cxnSp>
        <p:nvCxnSpPr>
          <p:cNvPr id="6638" name="Google Shape;6638;p68"/>
          <p:cNvCxnSpPr>
            <a:stCxn id="6627" idx="0"/>
            <a:endCxn id="6631" idx="2"/>
          </p:cNvCxnSpPr>
          <p:nvPr/>
        </p:nvCxnSpPr>
        <p:spPr>
          <a:xfrm rot="-5400000">
            <a:off x="2769650" y="3006075"/>
            <a:ext cx="318000" cy="1044300"/>
          </a:xfrm>
          <a:prstGeom prst="curvedConnector3">
            <a:avLst>
              <a:gd name="adj1" fmla="val 49982"/>
            </a:avLst>
          </a:prstGeom>
          <a:noFill/>
          <a:ln w="9525" cap="flat" cmpd="sng">
            <a:solidFill>
              <a:schemeClr val="dk2"/>
            </a:solidFill>
            <a:prstDash val="solid"/>
            <a:round/>
            <a:headEnd type="none" w="med" len="med"/>
            <a:tailEnd type="triangle" w="med" len="med"/>
          </a:ln>
        </p:spPr>
      </p:cxnSp>
      <p:cxnSp>
        <p:nvCxnSpPr>
          <p:cNvPr id="6639" name="Google Shape;6639;p68"/>
          <p:cNvCxnSpPr>
            <a:stCxn id="6627" idx="0"/>
            <a:endCxn id="6633" idx="2"/>
          </p:cNvCxnSpPr>
          <p:nvPr/>
        </p:nvCxnSpPr>
        <p:spPr>
          <a:xfrm rot="5400000" flipH="1">
            <a:off x="2087750" y="3368475"/>
            <a:ext cx="290100" cy="347400"/>
          </a:xfrm>
          <a:prstGeom prst="curvedConnector3">
            <a:avLst>
              <a:gd name="adj1" fmla="val 49983"/>
            </a:avLst>
          </a:prstGeom>
          <a:noFill/>
          <a:ln w="9525" cap="flat" cmpd="sng">
            <a:solidFill>
              <a:schemeClr val="dk2"/>
            </a:solidFill>
            <a:prstDash val="solid"/>
            <a:round/>
            <a:headEnd type="none" w="med" len="med"/>
            <a:tailEnd type="triangle" w="med" len="med"/>
          </a:ln>
        </p:spPr>
      </p:cxnSp>
      <p:cxnSp>
        <p:nvCxnSpPr>
          <p:cNvPr id="6640" name="Google Shape;6640;p68"/>
          <p:cNvCxnSpPr>
            <a:stCxn id="6629" idx="0"/>
            <a:endCxn id="6630" idx="2"/>
          </p:cNvCxnSpPr>
          <p:nvPr/>
        </p:nvCxnSpPr>
        <p:spPr>
          <a:xfrm rot="-5400000">
            <a:off x="2667263" y="2899700"/>
            <a:ext cx="175800" cy="600"/>
          </a:xfrm>
          <a:prstGeom prst="curvedConnector3">
            <a:avLst>
              <a:gd name="adj1" fmla="val 50007"/>
            </a:avLst>
          </a:prstGeom>
          <a:noFill/>
          <a:ln w="9525" cap="flat" cmpd="sng">
            <a:solidFill>
              <a:schemeClr val="dk2"/>
            </a:solidFill>
            <a:prstDash val="solid"/>
            <a:round/>
            <a:headEnd type="none" w="med" len="med"/>
            <a:tailEnd type="triangle" w="med" len="med"/>
          </a:ln>
        </p:spPr>
      </p:cxnSp>
      <p:cxnSp>
        <p:nvCxnSpPr>
          <p:cNvPr id="6641" name="Google Shape;6641;p68"/>
          <p:cNvCxnSpPr>
            <a:stCxn id="6631" idx="0"/>
            <a:endCxn id="6632" idx="2"/>
          </p:cNvCxnSpPr>
          <p:nvPr/>
        </p:nvCxnSpPr>
        <p:spPr>
          <a:xfrm rot="-5400000">
            <a:off x="3369738" y="2892938"/>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42" name="Google Shape;6642;p68"/>
          <p:cNvCxnSpPr>
            <a:stCxn id="6633" idx="0"/>
            <a:endCxn id="6634" idx="2"/>
          </p:cNvCxnSpPr>
          <p:nvPr/>
        </p:nvCxnSpPr>
        <p:spPr>
          <a:xfrm rot="-5400000">
            <a:off x="1964038" y="2906875"/>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43" name="Google Shape;6643;p68"/>
          <p:cNvCxnSpPr>
            <a:stCxn id="6628" idx="0"/>
            <a:endCxn id="6635" idx="2"/>
          </p:cNvCxnSpPr>
          <p:nvPr/>
        </p:nvCxnSpPr>
        <p:spPr>
          <a:xfrm rot="-5400000">
            <a:off x="1352613" y="1631150"/>
            <a:ext cx="1075200" cy="1054200"/>
          </a:xfrm>
          <a:prstGeom prst="curvedConnector3">
            <a:avLst>
              <a:gd name="adj1" fmla="val 76353"/>
            </a:avLst>
          </a:prstGeom>
          <a:noFill/>
          <a:ln w="9525" cap="flat" cmpd="sng">
            <a:solidFill>
              <a:schemeClr val="dk2"/>
            </a:solidFill>
            <a:prstDash val="solid"/>
            <a:round/>
            <a:headEnd type="none" w="med" len="med"/>
            <a:tailEnd type="triangle" w="med" len="med"/>
          </a:ln>
        </p:spPr>
      </p:cxnSp>
      <p:cxnSp>
        <p:nvCxnSpPr>
          <p:cNvPr id="6644" name="Google Shape;6644;p68"/>
          <p:cNvCxnSpPr>
            <a:stCxn id="6630" idx="0"/>
            <a:endCxn id="6635" idx="2"/>
          </p:cNvCxnSpPr>
          <p:nvPr/>
        </p:nvCxnSpPr>
        <p:spPr>
          <a:xfrm rot="5400000" flipH="1">
            <a:off x="2187863" y="1850275"/>
            <a:ext cx="796500" cy="3375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45" name="Google Shape;6645;p68"/>
          <p:cNvCxnSpPr>
            <a:stCxn id="6632" idx="0"/>
            <a:endCxn id="6646" idx="2"/>
          </p:cNvCxnSpPr>
          <p:nvPr/>
        </p:nvCxnSpPr>
        <p:spPr>
          <a:xfrm rot="-5400000">
            <a:off x="3378138" y="2333563"/>
            <a:ext cx="156300" cy="11100"/>
          </a:xfrm>
          <a:prstGeom prst="curvedConnector3">
            <a:avLst>
              <a:gd name="adj1" fmla="val 50025"/>
            </a:avLst>
          </a:prstGeom>
          <a:noFill/>
          <a:ln w="9525" cap="flat" cmpd="sng">
            <a:solidFill>
              <a:schemeClr val="dk2"/>
            </a:solidFill>
            <a:prstDash val="solid"/>
            <a:round/>
            <a:headEnd type="none" w="med" len="med"/>
            <a:tailEnd type="triangle" w="med" len="med"/>
          </a:ln>
        </p:spPr>
      </p:cxnSp>
      <p:cxnSp>
        <p:nvCxnSpPr>
          <p:cNvPr id="6647" name="Google Shape;6647;p68"/>
          <p:cNvCxnSpPr>
            <a:stCxn id="6634" idx="0"/>
            <a:endCxn id="6635" idx="2"/>
          </p:cNvCxnSpPr>
          <p:nvPr/>
        </p:nvCxnSpPr>
        <p:spPr>
          <a:xfrm rot="-5400000">
            <a:off x="1839988" y="1839775"/>
            <a:ext cx="796500" cy="358500"/>
          </a:xfrm>
          <a:prstGeom prst="curvedConnector3">
            <a:avLst>
              <a:gd name="adj1" fmla="val 50000"/>
            </a:avLst>
          </a:prstGeom>
          <a:noFill/>
          <a:ln w="9525" cap="flat" cmpd="sng">
            <a:solidFill>
              <a:schemeClr val="dk2"/>
            </a:solidFill>
            <a:prstDash val="solid"/>
            <a:round/>
            <a:headEnd type="none" w="med" len="med"/>
            <a:tailEnd type="triangle" w="med" len="med"/>
          </a:ln>
        </p:spPr>
      </p:cxnSp>
      <p:sp>
        <p:nvSpPr>
          <p:cNvPr id="6646" name="Google Shape;6646;p68"/>
          <p:cNvSpPr/>
          <p:nvPr/>
        </p:nvSpPr>
        <p:spPr>
          <a:xfrm>
            <a:off x="3182138" y="186608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3x3 conv.</a:t>
            </a:r>
            <a:endParaRPr sz="1000"/>
          </a:p>
        </p:txBody>
      </p:sp>
      <p:cxnSp>
        <p:nvCxnSpPr>
          <p:cNvPr id="6648" name="Google Shape;6648;p68"/>
          <p:cNvCxnSpPr>
            <a:stCxn id="6646" idx="0"/>
            <a:endCxn id="6635" idx="2"/>
          </p:cNvCxnSpPr>
          <p:nvPr/>
        </p:nvCxnSpPr>
        <p:spPr>
          <a:xfrm rot="5400000" flipH="1">
            <a:off x="2816888" y="1221233"/>
            <a:ext cx="245400" cy="1044300"/>
          </a:xfrm>
          <a:prstGeom prst="curvedConnector3">
            <a:avLst>
              <a:gd name="adj1" fmla="val 49981"/>
            </a:avLst>
          </a:prstGeom>
          <a:noFill/>
          <a:ln w="9525" cap="flat" cmpd="sng">
            <a:solidFill>
              <a:schemeClr val="dk2"/>
            </a:solidFill>
            <a:prstDash val="solid"/>
            <a:round/>
            <a:headEnd type="none" w="med" len="med"/>
            <a:tailEnd type="triangle" w="med" len="med"/>
          </a:ln>
        </p:spPr>
      </p:cxnSp>
      <p:sp>
        <p:nvSpPr>
          <p:cNvPr id="6649" name="Google Shape;6649;p68"/>
          <p:cNvSpPr/>
          <p:nvPr/>
        </p:nvSpPr>
        <p:spPr>
          <a:xfrm>
            <a:off x="5289700" y="368722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Previous layer</a:t>
            </a:r>
            <a:endParaRPr sz="1000"/>
          </a:p>
        </p:txBody>
      </p:sp>
      <p:sp>
        <p:nvSpPr>
          <p:cNvPr id="6650" name="Google Shape;6650;p68"/>
          <p:cNvSpPr/>
          <p:nvPr/>
        </p:nvSpPr>
        <p:spPr>
          <a:xfrm>
            <a:off x="4137888" y="2764663"/>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a:t>
            </a:r>
            <a:endParaRPr sz="1000"/>
          </a:p>
        </p:txBody>
      </p:sp>
      <p:sp>
        <p:nvSpPr>
          <p:cNvPr id="6651" name="Google Shape;6651;p68"/>
          <p:cNvSpPr/>
          <p:nvPr/>
        </p:nvSpPr>
        <p:spPr>
          <a:xfrm>
            <a:off x="5820408" y="3056663"/>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a:t>
            </a:r>
            <a:endParaRPr sz="1000"/>
          </a:p>
        </p:txBody>
      </p:sp>
      <p:sp>
        <p:nvSpPr>
          <p:cNvPr id="6652" name="Google Shape;6652;p68"/>
          <p:cNvSpPr/>
          <p:nvPr/>
        </p:nvSpPr>
        <p:spPr>
          <a:xfrm>
            <a:off x="7032008" y="3004026"/>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a:t>
            </a:r>
            <a:endParaRPr sz="1000"/>
          </a:p>
        </p:txBody>
      </p:sp>
      <p:sp>
        <p:nvSpPr>
          <p:cNvPr id="6653" name="Google Shape;6653;p68"/>
          <p:cNvSpPr/>
          <p:nvPr/>
        </p:nvSpPr>
        <p:spPr>
          <a:xfrm>
            <a:off x="7032008" y="2446751"/>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3x3 conv.</a:t>
            </a:r>
            <a:endParaRPr sz="1000"/>
          </a:p>
        </p:txBody>
      </p:sp>
      <p:sp>
        <p:nvSpPr>
          <p:cNvPr id="6654" name="Google Shape;6654;p68"/>
          <p:cNvSpPr/>
          <p:nvPr/>
        </p:nvSpPr>
        <p:spPr>
          <a:xfrm>
            <a:off x="4833763" y="3071238"/>
            <a:ext cx="559200" cy="3948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Pool</a:t>
            </a:r>
            <a:endParaRPr sz="1000"/>
          </a:p>
        </p:txBody>
      </p:sp>
      <p:sp>
        <p:nvSpPr>
          <p:cNvPr id="6655" name="Google Shape;6655;p68"/>
          <p:cNvSpPr/>
          <p:nvPr/>
        </p:nvSpPr>
        <p:spPr>
          <a:xfrm>
            <a:off x="4833763" y="2486088"/>
            <a:ext cx="559200" cy="394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1x1 conv.</a:t>
            </a:r>
            <a:endParaRPr sz="1000"/>
          </a:p>
        </p:txBody>
      </p:sp>
      <p:sp>
        <p:nvSpPr>
          <p:cNvPr id="6656" name="Google Shape;6656;p68"/>
          <p:cNvSpPr/>
          <p:nvPr/>
        </p:nvSpPr>
        <p:spPr>
          <a:xfrm>
            <a:off x="5300602" y="1225975"/>
            <a:ext cx="12402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Filter concatenation</a:t>
            </a:r>
            <a:endParaRPr sz="1000"/>
          </a:p>
        </p:txBody>
      </p:sp>
      <p:cxnSp>
        <p:nvCxnSpPr>
          <p:cNvPr id="6657" name="Google Shape;6657;p68"/>
          <p:cNvCxnSpPr>
            <a:stCxn id="6649" idx="0"/>
            <a:endCxn id="6651" idx="2"/>
          </p:cNvCxnSpPr>
          <p:nvPr/>
        </p:nvCxnSpPr>
        <p:spPr>
          <a:xfrm rot="-5400000">
            <a:off x="5887000" y="3474225"/>
            <a:ext cx="235800" cy="190200"/>
          </a:xfrm>
          <a:prstGeom prst="curvedConnector3">
            <a:avLst>
              <a:gd name="adj1" fmla="val 49992"/>
            </a:avLst>
          </a:prstGeom>
          <a:noFill/>
          <a:ln w="9525" cap="flat" cmpd="sng">
            <a:solidFill>
              <a:schemeClr val="dk2"/>
            </a:solidFill>
            <a:prstDash val="solid"/>
            <a:round/>
            <a:headEnd type="none" w="med" len="med"/>
            <a:tailEnd type="triangle" w="med" len="med"/>
          </a:ln>
        </p:spPr>
      </p:cxnSp>
      <p:cxnSp>
        <p:nvCxnSpPr>
          <p:cNvPr id="6658" name="Google Shape;6658;p68"/>
          <p:cNvCxnSpPr>
            <a:stCxn id="6649" idx="0"/>
            <a:endCxn id="6650" idx="2"/>
          </p:cNvCxnSpPr>
          <p:nvPr/>
        </p:nvCxnSpPr>
        <p:spPr>
          <a:xfrm rot="5400000" flipH="1">
            <a:off x="4899850" y="2677275"/>
            <a:ext cx="527700" cy="1492200"/>
          </a:xfrm>
          <a:prstGeom prst="curvedConnector3">
            <a:avLst>
              <a:gd name="adj1" fmla="val 13976"/>
            </a:avLst>
          </a:prstGeom>
          <a:noFill/>
          <a:ln w="9525" cap="flat" cmpd="sng">
            <a:solidFill>
              <a:schemeClr val="dk2"/>
            </a:solidFill>
            <a:prstDash val="solid"/>
            <a:round/>
            <a:headEnd type="none" w="med" len="med"/>
            <a:tailEnd type="triangle" w="med" len="med"/>
          </a:ln>
        </p:spPr>
      </p:cxnSp>
      <p:cxnSp>
        <p:nvCxnSpPr>
          <p:cNvPr id="6659" name="Google Shape;6659;p68"/>
          <p:cNvCxnSpPr>
            <a:stCxn id="6649" idx="0"/>
            <a:endCxn id="6652" idx="2"/>
          </p:cNvCxnSpPr>
          <p:nvPr/>
        </p:nvCxnSpPr>
        <p:spPr>
          <a:xfrm rot="-5400000">
            <a:off x="6466600" y="2842125"/>
            <a:ext cx="288300" cy="14019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60" name="Google Shape;6660;p68"/>
          <p:cNvCxnSpPr>
            <a:stCxn id="6649" idx="0"/>
            <a:endCxn id="6654" idx="2"/>
          </p:cNvCxnSpPr>
          <p:nvPr/>
        </p:nvCxnSpPr>
        <p:spPr>
          <a:xfrm rot="5400000" flipH="1">
            <a:off x="5401000" y="3178425"/>
            <a:ext cx="221100" cy="796500"/>
          </a:xfrm>
          <a:prstGeom prst="curvedConnector3">
            <a:avLst>
              <a:gd name="adj1" fmla="val 50020"/>
            </a:avLst>
          </a:prstGeom>
          <a:noFill/>
          <a:ln w="9525" cap="flat" cmpd="sng">
            <a:solidFill>
              <a:schemeClr val="dk2"/>
            </a:solidFill>
            <a:prstDash val="solid"/>
            <a:round/>
            <a:headEnd type="none" w="med" len="med"/>
            <a:tailEnd type="triangle" w="med" len="med"/>
          </a:ln>
        </p:spPr>
      </p:cxnSp>
      <p:cxnSp>
        <p:nvCxnSpPr>
          <p:cNvPr id="6661" name="Google Shape;6661;p68"/>
          <p:cNvCxnSpPr>
            <a:stCxn id="6651" idx="0"/>
            <a:endCxn id="6662" idx="2"/>
          </p:cNvCxnSpPr>
          <p:nvPr/>
        </p:nvCxnSpPr>
        <p:spPr>
          <a:xfrm rot="-5400000">
            <a:off x="6178308" y="2777963"/>
            <a:ext cx="200400" cy="357000"/>
          </a:xfrm>
          <a:prstGeom prst="curvedConnector3">
            <a:avLst>
              <a:gd name="adj1" fmla="val 49987"/>
            </a:avLst>
          </a:prstGeom>
          <a:noFill/>
          <a:ln w="9525" cap="flat" cmpd="sng">
            <a:solidFill>
              <a:schemeClr val="dk2"/>
            </a:solidFill>
            <a:prstDash val="solid"/>
            <a:round/>
            <a:headEnd type="none" w="med" len="med"/>
            <a:tailEnd type="triangle" w="med" len="med"/>
          </a:ln>
        </p:spPr>
      </p:cxnSp>
      <p:cxnSp>
        <p:nvCxnSpPr>
          <p:cNvPr id="6663" name="Google Shape;6663;p68"/>
          <p:cNvCxnSpPr>
            <a:stCxn id="6652" idx="0"/>
            <a:endCxn id="6653" idx="2"/>
          </p:cNvCxnSpPr>
          <p:nvPr/>
        </p:nvCxnSpPr>
        <p:spPr>
          <a:xfrm rot="-5400000">
            <a:off x="7230608" y="2922426"/>
            <a:ext cx="162600" cy="600"/>
          </a:xfrm>
          <a:prstGeom prst="curvedConnector3">
            <a:avLst>
              <a:gd name="adj1" fmla="val 49962"/>
            </a:avLst>
          </a:prstGeom>
          <a:noFill/>
          <a:ln w="9525" cap="flat" cmpd="sng">
            <a:solidFill>
              <a:schemeClr val="dk2"/>
            </a:solidFill>
            <a:prstDash val="solid"/>
            <a:round/>
            <a:headEnd type="none" w="med" len="med"/>
            <a:tailEnd type="triangle" w="med" len="med"/>
          </a:ln>
        </p:spPr>
      </p:cxnSp>
      <p:cxnSp>
        <p:nvCxnSpPr>
          <p:cNvPr id="6664" name="Google Shape;6664;p68"/>
          <p:cNvCxnSpPr>
            <a:stCxn id="6654" idx="0"/>
            <a:endCxn id="6655" idx="2"/>
          </p:cNvCxnSpPr>
          <p:nvPr/>
        </p:nvCxnSpPr>
        <p:spPr>
          <a:xfrm rot="-5400000">
            <a:off x="5018413" y="2975688"/>
            <a:ext cx="190500" cy="600"/>
          </a:xfrm>
          <a:prstGeom prst="curvedConnector3">
            <a:avLst>
              <a:gd name="adj1" fmla="val 49961"/>
            </a:avLst>
          </a:prstGeom>
          <a:noFill/>
          <a:ln w="9525" cap="flat" cmpd="sng">
            <a:solidFill>
              <a:schemeClr val="dk2"/>
            </a:solidFill>
            <a:prstDash val="solid"/>
            <a:round/>
            <a:headEnd type="none" w="med" len="med"/>
            <a:tailEnd type="triangle" w="med" len="med"/>
          </a:ln>
        </p:spPr>
      </p:cxnSp>
      <p:cxnSp>
        <p:nvCxnSpPr>
          <p:cNvPr id="6665" name="Google Shape;6665;p68"/>
          <p:cNvCxnSpPr>
            <a:stCxn id="6650" idx="0"/>
            <a:endCxn id="6656" idx="2"/>
          </p:cNvCxnSpPr>
          <p:nvPr/>
        </p:nvCxnSpPr>
        <p:spPr>
          <a:xfrm rot="-5400000">
            <a:off x="4597188" y="1441063"/>
            <a:ext cx="1143900" cy="1503300"/>
          </a:xfrm>
          <a:prstGeom prst="curvedConnector3">
            <a:avLst>
              <a:gd name="adj1" fmla="val 76581"/>
            </a:avLst>
          </a:prstGeom>
          <a:noFill/>
          <a:ln w="9525" cap="flat" cmpd="sng">
            <a:solidFill>
              <a:schemeClr val="dk2"/>
            </a:solidFill>
            <a:prstDash val="solid"/>
            <a:round/>
            <a:headEnd type="none" w="med" len="med"/>
            <a:tailEnd type="triangle" w="med" len="med"/>
          </a:ln>
        </p:spPr>
      </p:cxnSp>
      <p:cxnSp>
        <p:nvCxnSpPr>
          <p:cNvPr id="6666" name="Google Shape;6666;p68"/>
          <p:cNvCxnSpPr>
            <a:stCxn id="6653" idx="0"/>
            <a:endCxn id="6667" idx="2"/>
          </p:cNvCxnSpPr>
          <p:nvPr/>
        </p:nvCxnSpPr>
        <p:spPr>
          <a:xfrm rot="5400000" flipH="1">
            <a:off x="7036658" y="2171801"/>
            <a:ext cx="185700" cy="364200"/>
          </a:xfrm>
          <a:prstGeom prst="curvedConnector3">
            <a:avLst>
              <a:gd name="adj1" fmla="val 49967"/>
            </a:avLst>
          </a:prstGeom>
          <a:noFill/>
          <a:ln w="9525" cap="flat" cmpd="sng">
            <a:solidFill>
              <a:schemeClr val="dk2"/>
            </a:solidFill>
            <a:prstDash val="solid"/>
            <a:round/>
            <a:headEnd type="none" w="med" len="med"/>
            <a:tailEnd type="triangle" w="med" len="med"/>
          </a:ln>
        </p:spPr>
      </p:cxnSp>
      <p:cxnSp>
        <p:nvCxnSpPr>
          <p:cNvPr id="6668" name="Google Shape;6668;p68"/>
          <p:cNvCxnSpPr>
            <a:stCxn id="6655" idx="0"/>
            <a:endCxn id="6656" idx="2"/>
          </p:cNvCxnSpPr>
          <p:nvPr/>
        </p:nvCxnSpPr>
        <p:spPr>
          <a:xfrm rot="-5400000">
            <a:off x="5084413" y="1649838"/>
            <a:ext cx="865200" cy="807300"/>
          </a:xfrm>
          <a:prstGeom prst="curvedConnector3">
            <a:avLst>
              <a:gd name="adj1" fmla="val 50003"/>
            </a:avLst>
          </a:prstGeom>
          <a:noFill/>
          <a:ln w="9525" cap="flat" cmpd="sng">
            <a:solidFill>
              <a:schemeClr val="dk2"/>
            </a:solidFill>
            <a:prstDash val="solid"/>
            <a:round/>
            <a:headEnd type="none" w="med" len="med"/>
            <a:tailEnd type="triangle" w="med" len="med"/>
          </a:ln>
        </p:spPr>
      </p:cxnSp>
      <p:sp>
        <p:nvSpPr>
          <p:cNvPr id="6667" name="Google Shape;6667;p68"/>
          <p:cNvSpPr/>
          <p:nvPr/>
        </p:nvSpPr>
        <p:spPr>
          <a:xfrm>
            <a:off x="6667808" y="1866372"/>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1x3 conv.</a:t>
            </a:r>
            <a:endParaRPr sz="1000"/>
          </a:p>
        </p:txBody>
      </p:sp>
      <p:cxnSp>
        <p:nvCxnSpPr>
          <p:cNvPr id="6669" name="Google Shape;6669;p68"/>
          <p:cNvCxnSpPr>
            <a:stCxn id="6667" idx="0"/>
            <a:endCxn id="6656" idx="2"/>
          </p:cNvCxnSpPr>
          <p:nvPr/>
        </p:nvCxnSpPr>
        <p:spPr>
          <a:xfrm rot="5400000" flipH="1">
            <a:off x="6311258" y="1230222"/>
            <a:ext cx="245700" cy="1026600"/>
          </a:xfrm>
          <a:prstGeom prst="curvedConnector3">
            <a:avLst>
              <a:gd name="adj1" fmla="val 49979"/>
            </a:avLst>
          </a:prstGeom>
          <a:noFill/>
          <a:ln w="9525" cap="flat" cmpd="sng">
            <a:solidFill>
              <a:schemeClr val="dk2"/>
            </a:solidFill>
            <a:prstDash val="solid"/>
            <a:round/>
            <a:headEnd type="none" w="med" len="med"/>
            <a:tailEnd type="triangle" w="med" len="med"/>
          </a:ln>
        </p:spPr>
      </p:cxnSp>
      <p:sp>
        <p:nvSpPr>
          <p:cNvPr id="6670" name="Google Shape;6670;p68"/>
          <p:cNvSpPr/>
          <p:nvPr/>
        </p:nvSpPr>
        <p:spPr>
          <a:xfrm>
            <a:off x="7357683" y="1868868"/>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3x1 conv.</a:t>
            </a:r>
            <a:endParaRPr sz="1000"/>
          </a:p>
        </p:txBody>
      </p:sp>
      <p:sp>
        <p:nvSpPr>
          <p:cNvPr id="6671" name="Google Shape;6671;p68"/>
          <p:cNvSpPr/>
          <p:nvPr/>
        </p:nvSpPr>
        <p:spPr>
          <a:xfrm>
            <a:off x="5505883" y="2470097"/>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1x3 conv.</a:t>
            </a:r>
            <a:endParaRPr sz="1000"/>
          </a:p>
        </p:txBody>
      </p:sp>
      <p:sp>
        <p:nvSpPr>
          <p:cNvPr id="6662" name="Google Shape;6662;p68"/>
          <p:cNvSpPr/>
          <p:nvPr/>
        </p:nvSpPr>
        <p:spPr>
          <a:xfrm>
            <a:off x="6177462" y="2461515"/>
            <a:ext cx="5592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3x1 conv.</a:t>
            </a:r>
            <a:endParaRPr sz="1000"/>
          </a:p>
        </p:txBody>
      </p:sp>
      <p:cxnSp>
        <p:nvCxnSpPr>
          <p:cNvPr id="6672" name="Google Shape;6672;p68"/>
          <p:cNvCxnSpPr>
            <a:stCxn id="6651" idx="0"/>
            <a:endCxn id="6671" idx="2"/>
          </p:cNvCxnSpPr>
          <p:nvPr/>
        </p:nvCxnSpPr>
        <p:spPr>
          <a:xfrm rot="5400000" flipH="1">
            <a:off x="5846958" y="2803613"/>
            <a:ext cx="191700" cy="314400"/>
          </a:xfrm>
          <a:prstGeom prst="curvedConnector3">
            <a:avLst>
              <a:gd name="adj1" fmla="val 50017"/>
            </a:avLst>
          </a:prstGeom>
          <a:noFill/>
          <a:ln w="9525" cap="flat" cmpd="sng">
            <a:solidFill>
              <a:schemeClr val="dk2"/>
            </a:solidFill>
            <a:prstDash val="solid"/>
            <a:round/>
            <a:headEnd type="none" w="med" len="med"/>
            <a:tailEnd type="triangle" w="med" len="med"/>
          </a:ln>
        </p:spPr>
      </p:cxnSp>
      <p:cxnSp>
        <p:nvCxnSpPr>
          <p:cNvPr id="6673" name="Google Shape;6673;p68"/>
          <p:cNvCxnSpPr>
            <a:stCxn id="6671" idx="0"/>
          </p:cNvCxnSpPr>
          <p:nvPr/>
        </p:nvCxnSpPr>
        <p:spPr>
          <a:xfrm rot="-5400000">
            <a:off x="5462833" y="2012147"/>
            <a:ext cx="780600" cy="135300"/>
          </a:xfrm>
          <a:prstGeom prst="curvedConnector3">
            <a:avLst>
              <a:gd name="adj1" fmla="val 50000"/>
            </a:avLst>
          </a:prstGeom>
          <a:noFill/>
          <a:ln w="9525" cap="flat" cmpd="sng">
            <a:solidFill>
              <a:schemeClr val="dk2"/>
            </a:solidFill>
            <a:prstDash val="solid"/>
            <a:round/>
            <a:headEnd type="none" w="med" len="med"/>
            <a:tailEnd type="triangle" w="med" len="med"/>
          </a:ln>
        </p:spPr>
      </p:cxnSp>
      <p:cxnSp>
        <p:nvCxnSpPr>
          <p:cNvPr id="6674" name="Google Shape;6674;p68"/>
          <p:cNvCxnSpPr>
            <a:stCxn id="6662" idx="0"/>
            <a:endCxn id="6656" idx="2"/>
          </p:cNvCxnSpPr>
          <p:nvPr/>
        </p:nvCxnSpPr>
        <p:spPr>
          <a:xfrm rot="5400000" flipH="1">
            <a:off x="5768562" y="1773015"/>
            <a:ext cx="840600" cy="536400"/>
          </a:xfrm>
          <a:prstGeom prst="curvedConnector3">
            <a:avLst>
              <a:gd name="adj1" fmla="val 50008"/>
            </a:avLst>
          </a:prstGeom>
          <a:noFill/>
          <a:ln w="9525" cap="flat" cmpd="sng">
            <a:solidFill>
              <a:schemeClr val="dk2"/>
            </a:solidFill>
            <a:prstDash val="solid"/>
            <a:round/>
            <a:headEnd type="none" w="med" len="med"/>
            <a:tailEnd type="triangle" w="med" len="med"/>
          </a:ln>
        </p:spPr>
      </p:cxnSp>
      <p:cxnSp>
        <p:nvCxnSpPr>
          <p:cNvPr id="6675" name="Google Shape;6675;p68"/>
          <p:cNvCxnSpPr>
            <a:stCxn id="6653" idx="0"/>
            <a:endCxn id="6670" idx="2"/>
          </p:cNvCxnSpPr>
          <p:nvPr/>
        </p:nvCxnSpPr>
        <p:spPr>
          <a:xfrm rot="-5400000">
            <a:off x="7383008" y="2192351"/>
            <a:ext cx="183000" cy="325800"/>
          </a:xfrm>
          <a:prstGeom prst="curvedConnector3">
            <a:avLst>
              <a:gd name="adj1" fmla="val 50023"/>
            </a:avLst>
          </a:prstGeom>
          <a:noFill/>
          <a:ln w="9525" cap="flat" cmpd="sng">
            <a:solidFill>
              <a:schemeClr val="dk2"/>
            </a:solidFill>
            <a:prstDash val="solid"/>
            <a:round/>
            <a:headEnd type="none" w="med" len="med"/>
            <a:tailEnd type="triangle" w="med" len="med"/>
          </a:ln>
        </p:spPr>
      </p:cxnSp>
      <p:cxnSp>
        <p:nvCxnSpPr>
          <p:cNvPr id="6676" name="Google Shape;6676;p68"/>
          <p:cNvCxnSpPr>
            <a:stCxn id="6670" idx="0"/>
            <a:endCxn id="6656" idx="2"/>
          </p:cNvCxnSpPr>
          <p:nvPr/>
        </p:nvCxnSpPr>
        <p:spPr>
          <a:xfrm rot="5400000" flipH="1">
            <a:off x="6654933" y="886518"/>
            <a:ext cx="248100" cy="1716600"/>
          </a:xfrm>
          <a:prstGeom prst="curvedConnector3">
            <a:avLst>
              <a:gd name="adj1" fmla="val 75632"/>
            </a:avLst>
          </a:prstGeom>
          <a:noFill/>
          <a:ln w="9525" cap="flat" cmpd="sng">
            <a:solidFill>
              <a:schemeClr val="dk2"/>
            </a:solidFill>
            <a:prstDash val="solid"/>
            <a:round/>
            <a:headEnd type="none" w="med" len="med"/>
            <a:tailEnd type="triangle" w="med" len="med"/>
          </a:ln>
        </p:spPr>
      </p:cxnSp>
      <p:sp>
        <p:nvSpPr>
          <p:cNvPr id="6677" name="Google Shape;6677;p68"/>
          <p:cNvSpPr txBox="1"/>
          <p:nvPr/>
        </p:nvSpPr>
        <p:spPr>
          <a:xfrm>
            <a:off x="2204246" y="4027017"/>
            <a:ext cx="426300" cy="462000"/>
          </a:xfrm>
          <a:prstGeom prst="rect">
            <a:avLst/>
          </a:prstGeom>
          <a:noFill/>
          <a:ln>
            <a:noFill/>
          </a:ln>
        </p:spPr>
        <p:txBody>
          <a:bodyPr spcFirstLastPara="1" wrap="square" lIns="91425" tIns="91425" rIns="91425" bIns="91425" anchor="t" anchorCtr="0">
            <a:noAutofit/>
          </a:bodyPr>
          <a:lstStyle/>
          <a:p>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678" name="Google Shape;6678;p68"/>
          <p:cNvSpPr txBox="1"/>
          <p:nvPr/>
        </p:nvSpPr>
        <p:spPr>
          <a:xfrm>
            <a:off x="5771742" y="4013822"/>
            <a:ext cx="426300" cy="462000"/>
          </a:xfrm>
          <a:prstGeom prst="rect">
            <a:avLst/>
          </a:prstGeom>
          <a:noFill/>
          <a:ln>
            <a:noFill/>
          </a:ln>
        </p:spPr>
        <p:txBody>
          <a:bodyPr spcFirstLastPara="1" wrap="square" lIns="91425" tIns="91425" rIns="91425" bIns="91425" anchor="t" anchorCtr="0">
            <a:noAutofit/>
          </a:bodyPr>
          <a:lstStyle/>
          <a:p>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682"/>
        <p:cNvGrpSpPr/>
        <p:nvPr/>
      </p:nvGrpSpPr>
      <p:grpSpPr>
        <a:xfrm>
          <a:off x="0" y="0"/>
          <a:ext cx="0" cy="0"/>
          <a:chOff x="0" y="0"/>
          <a:chExt cx="0" cy="0"/>
        </a:xfrm>
      </p:grpSpPr>
      <p:sp>
        <p:nvSpPr>
          <p:cNvPr id="6683" name="Google Shape;6683;p69"/>
          <p:cNvSpPr/>
          <p:nvPr/>
        </p:nvSpPr>
        <p:spPr>
          <a:xfrm>
            <a:off x="1589400" y="48867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R1</a:t>
            </a:r>
            <a:endParaRPr sz="1000"/>
          </a:p>
        </p:txBody>
      </p:sp>
      <p:sp>
        <p:nvSpPr>
          <p:cNvPr id="6684" name="Google Shape;6684;p69"/>
          <p:cNvSpPr/>
          <p:nvPr/>
        </p:nvSpPr>
        <p:spPr>
          <a:xfrm>
            <a:off x="2326596" y="48867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R2</a:t>
            </a:r>
            <a:endParaRPr sz="1000"/>
          </a:p>
        </p:txBody>
      </p:sp>
      <p:sp>
        <p:nvSpPr>
          <p:cNvPr id="6685" name="Google Shape;6685;p69"/>
          <p:cNvSpPr/>
          <p:nvPr/>
        </p:nvSpPr>
        <p:spPr>
          <a:xfrm>
            <a:off x="3063800" y="48867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R3</a:t>
            </a:r>
            <a:endParaRPr sz="1000"/>
          </a:p>
        </p:txBody>
      </p:sp>
      <p:sp>
        <p:nvSpPr>
          <p:cNvPr id="6686" name="Google Shape;6686;p69"/>
          <p:cNvSpPr/>
          <p:nvPr/>
        </p:nvSpPr>
        <p:spPr>
          <a:xfrm>
            <a:off x="2094635" y="49665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687" name="Google Shape;6687;p69"/>
          <p:cNvSpPr/>
          <p:nvPr/>
        </p:nvSpPr>
        <p:spPr>
          <a:xfrm>
            <a:off x="2843665" y="49665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688" name="Google Shape;6688;p69"/>
          <p:cNvSpPr/>
          <p:nvPr/>
        </p:nvSpPr>
        <p:spPr>
          <a:xfrm>
            <a:off x="1378800" y="49665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689" name="Google Shape;6689;p69"/>
          <p:cNvCxnSpPr>
            <a:stCxn id="6688" idx="0"/>
            <a:endCxn id="6686" idx="0"/>
          </p:cNvCxnSpPr>
          <p:nvPr/>
        </p:nvCxnSpPr>
        <p:spPr>
          <a:xfrm rot="-5400000" flipH="1">
            <a:off x="1787850" y="460890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0" name="Google Shape;6690;p69"/>
          <p:cNvCxnSpPr>
            <a:stCxn id="6686" idx="0"/>
            <a:endCxn id="6687" idx="0"/>
          </p:cNvCxnSpPr>
          <p:nvPr/>
        </p:nvCxnSpPr>
        <p:spPr>
          <a:xfrm rot="-5400000" flipH="1">
            <a:off x="2520335" y="459225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691" name="Google Shape;6691;p69"/>
          <p:cNvSpPr/>
          <p:nvPr/>
        </p:nvSpPr>
        <p:spPr>
          <a:xfrm>
            <a:off x="3602100" y="49665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692" name="Google Shape;6692;p69"/>
          <p:cNvCxnSpPr>
            <a:stCxn id="6687" idx="0"/>
            <a:endCxn id="6691" idx="0"/>
          </p:cNvCxnSpPr>
          <p:nvPr/>
        </p:nvCxnSpPr>
        <p:spPr>
          <a:xfrm rot="-5400000" flipH="1">
            <a:off x="3274015" y="458760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693" name="Google Shape;6693;p69"/>
          <p:cNvCxnSpPr>
            <a:stCxn id="6688" idx="6"/>
            <a:endCxn id="6683" idx="1"/>
          </p:cNvCxnSpPr>
          <p:nvPr/>
        </p:nvCxnSpPr>
        <p:spPr>
          <a:xfrm>
            <a:off x="1481700" y="501795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694" name="Google Shape;6694;p69"/>
          <p:cNvCxnSpPr>
            <a:stCxn id="6683" idx="3"/>
            <a:endCxn id="6686" idx="2"/>
          </p:cNvCxnSpPr>
          <p:nvPr/>
        </p:nvCxnSpPr>
        <p:spPr>
          <a:xfrm>
            <a:off x="1992600" y="501795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695" name="Google Shape;6695;p69"/>
          <p:cNvCxnSpPr>
            <a:stCxn id="6686" idx="6"/>
            <a:endCxn id="6684" idx="1"/>
          </p:cNvCxnSpPr>
          <p:nvPr/>
        </p:nvCxnSpPr>
        <p:spPr>
          <a:xfrm>
            <a:off x="2197535" y="501795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696" name="Google Shape;6696;p69"/>
          <p:cNvCxnSpPr>
            <a:stCxn id="6684" idx="3"/>
            <a:endCxn id="6687" idx="2"/>
          </p:cNvCxnSpPr>
          <p:nvPr/>
        </p:nvCxnSpPr>
        <p:spPr>
          <a:xfrm>
            <a:off x="2729796" y="50179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697" name="Google Shape;6697;p69"/>
          <p:cNvCxnSpPr>
            <a:stCxn id="6687" idx="6"/>
            <a:endCxn id="6685" idx="1"/>
          </p:cNvCxnSpPr>
          <p:nvPr/>
        </p:nvCxnSpPr>
        <p:spPr>
          <a:xfrm>
            <a:off x="2946565" y="501795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698" name="Google Shape;6698;p69"/>
          <p:cNvCxnSpPr>
            <a:stCxn id="6685" idx="3"/>
            <a:endCxn id="6691" idx="2"/>
          </p:cNvCxnSpPr>
          <p:nvPr/>
        </p:nvCxnSpPr>
        <p:spPr>
          <a:xfrm>
            <a:off x="3467000" y="501795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699" name="Google Shape;6699;p69"/>
          <p:cNvCxnSpPr>
            <a:stCxn id="6691" idx="6"/>
          </p:cNvCxnSpPr>
          <p:nvPr/>
        </p:nvCxnSpPr>
        <p:spPr>
          <a:xfrm rot="10800000" flipH="1">
            <a:off x="3705000" y="501015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00" name="Google Shape;6700;p69"/>
          <p:cNvSpPr/>
          <p:nvPr/>
        </p:nvSpPr>
        <p:spPr>
          <a:xfrm>
            <a:off x="4826300" y="48867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R1</a:t>
            </a:r>
            <a:endParaRPr sz="1000"/>
          </a:p>
        </p:txBody>
      </p:sp>
      <p:sp>
        <p:nvSpPr>
          <p:cNvPr id="6701" name="Google Shape;6701;p69"/>
          <p:cNvSpPr/>
          <p:nvPr/>
        </p:nvSpPr>
        <p:spPr>
          <a:xfrm>
            <a:off x="5563496" y="48867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R2</a:t>
            </a:r>
            <a:endParaRPr sz="1000"/>
          </a:p>
        </p:txBody>
      </p:sp>
      <p:sp>
        <p:nvSpPr>
          <p:cNvPr id="6702" name="Google Shape;6702;p69"/>
          <p:cNvSpPr/>
          <p:nvPr/>
        </p:nvSpPr>
        <p:spPr>
          <a:xfrm>
            <a:off x="6300700" y="488670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R3</a:t>
            </a:r>
            <a:endParaRPr sz="1000"/>
          </a:p>
        </p:txBody>
      </p:sp>
      <p:sp>
        <p:nvSpPr>
          <p:cNvPr id="6703" name="Google Shape;6703;p69"/>
          <p:cNvSpPr/>
          <p:nvPr/>
        </p:nvSpPr>
        <p:spPr>
          <a:xfrm>
            <a:off x="5331535" y="49665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04" name="Google Shape;6704;p69"/>
          <p:cNvSpPr/>
          <p:nvPr/>
        </p:nvSpPr>
        <p:spPr>
          <a:xfrm>
            <a:off x="6080565" y="49665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05" name="Google Shape;6705;p69"/>
          <p:cNvSpPr/>
          <p:nvPr/>
        </p:nvSpPr>
        <p:spPr>
          <a:xfrm>
            <a:off x="4615700" y="49665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706" name="Google Shape;6706;p69"/>
          <p:cNvCxnSpPr>
            <a:stCxn id="6705" idx="0"/>
            <a:endCxn id="6703" idx="0"/>
          </p:cNvCxnSpPr>
          <p:nvPr/>
        </p:nvCxnSpPr>
        <p:spPr>
          <a:xfrm rot="-5400000" flipH="1">
            <a:off x="5024750" y="4608900"/>
            <a:ext cx="600" cy="7158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07" name="Google Shape;6707;p69"/>
          <p:cNvCxnSpPr>
            <a:stCxn id="6703" idx="0"/>
            <a:endCxn id="6704" idx="0"/>
          </p:cNvCxnSpPr>
          <p:nvPr/>
        </p:nvCxnSpPr>
        <p:spPr>
          <a:xfrm rot="-5400000" flipH="1">
            <a:off x="5757235" y="4592250"/>
            <a:ext cx="600" cy="749100"/>
          </a:xfrm>
          <a:prstGeom prst="curvedConnector3">
            <a:avLst>
              <a:gd name="adj1" fmla="val -39687500"/>
            </a:avLst>
          </a:prstGeom>
          <a:noFill/>
          <a:ln w="9525" cap="flat" cmpd="sng">
            <a:solidFill>
              <a:schemeClr val="dk2"/>
            </a:solidFill>
            <a:prstDash val="solid"/>
            <a:round/>
            <a:headEnd type="none" w="med" len="med"/>
            <a:tailEnd type="none" w="med" len="med"/>
          </a:ln>
        </p:spPr>
      </p:cxnSp>
      <p:sp>
        <p:nvSpPr>
          <p:cNvPr id="6708" name="Google Shape;6708;p69"/>
          <p:cNvSpPr/>
          <p:nvPr/>
        </p:nvSpPr>
        <p:spPr>
          <a:xfrm>
            <a:off x="6839000" y="496650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709" name="Google Shape;6709;p69"/>
          <p:cNvCxnSpPr>
            <a:stCxn id="6704" idx="0"/>
            <a:endCxn id="6708" idx="0"/>
          </p:cNvCxnSpPr>
          <p:nvPr/>
        </p:nvCxnSpPr>
        <p:spPr>
          <a:xfrm rot="-5400000" flipH="1">
            <a:off x="6510915" y="4587600"/>
            <a:ext cx="600" cy="758400"/>
          </a:xfrm>
          <a:prstGeom prst="curvedConnector3">
            <a:avLst>
              <a:gd name="adj1" fmla="val -39687500"/>
            </a:avLst>
          </a:prstGeom>
          <a:noFill/>
          <a:ln w="9525" cap="flat" cmpd="sng">
            <a:solidFill>
              <a:schemeClr val="dk2"/>
            </a:solidFill>
            <a:prstDash val="solid"/>
            <a:round/>
            <a:headEnd type="none" w="med" len="med"/>
            <a:tailEnd type="none" w="med" len="med"/>
          </a:ln>
        </p:spPr>
      </p:cxnSp>
      <p:cxnSp>
        <p:nvCxnSpPr>
          <p:cNvPr id="6710" name="Google Shape;6710;p69"/>
          <p:cNvCxnSpPr>
            <a:stCxn id="6705" idx="6"/>
            <a:endCxn id="6700" idx="1"/>
          </p:cNvCxnSpPr>
          <p:nvPr/>
        </p:nvCxnSpPr>
        <p:spPr>
          <a:xfrm>
            <a:off x="4718600" y="5017950"/>
            <a:ext cx="107700" cy="0"/>
          </a:xfrm>
          <a:prstGeom prst="straightConnector1">
            <a:avLst/>
          </a:prstGeom>
          <a:noFill/>
          <a:ln w="9525" cap="flat" cmpd="sng">
            <a:solidFill>
              <a:schemeClr val="dk2"/>
            </a:solidFill>
            <a:prstDash val="solid"/>
            <a:round/>
            <a:headEnd type="none" w="med" len="med"/>
            <a:tailEnd type="none" w="med" len="med"/>
          </a:ln>
        </p:spPr>
      </p:cxnSp>
      <p:cxnSp>
        <p:nvCxnSpPr>
          <p:cNvPr id="6711" name="Google Shape;6711;p69"/>
          <p:cNvCxnSpPr>
            <a:stCxn id="6700" idx="3"/>
            <a:endCxn id="6703" idx="2"/>
          </p:cNvCxnSpPr>
          <p:nvPr/>
        </p:nvCxnSpPr>
        <p:spPr>
          <a:xfrm>
            <a:off x="5229500" y="5017950"/>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12" name="Google Shape;6712;p69"/>
          <p:cNvCxnSpPr>
            <a:stCxn id="6703" idx="6"/>
            <a:endCxn id="6701" idx="1"/>
          </p:cNvCxnSpPr>
          <p:nvPr/>
        </p:nvCxnSpPr>
        <p:spPr>
          <a:xfrm>
            <a:off x="5434435" y="5017950"/>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13" name="Google Shape;6713;p69"/>
          <p:cNvCxnSpPr>
            <a:stCxn id="6701" idx="3"/>
            <a:endCxn id="6704" idx="2"/>
          </p:cNvCxnSpPr>
          <p:nvPr/>
        </p:nvCxnSpPr>
        <p:spPr>
          <a:xfrm>
            <a:off x="5966696" y="501795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14" name="Google Shape;6714;p69"/>
          <p:cNvCxnSpPr>
            <a:stCxn id="6704" idx="6"/>
            <a:endCxn id="6702" idx="1"/>
          </p:cNvCxnSpPr>
          <p:nvPr/>
        </p:nvCxnSpPr>
        <p:spPr>
          <a:xfrm>
            <a:off x="6183465" y="5017950"/>
            <a:ext cx="117300" cy="0"/>
          </a:xfrm>
          <a:prstGeom prst="straightConnector1">
            <a:avLst/>
          </a:prstGeom>
          <a:noFill/>
          <a:ln w="9525" cap="flat" cmpd="sng">
            <a:solidFill>
              <a:schemeClr val="dk2"/>
            </a:solidFill>
            <a:prstDash val="solid"/>
            <a:round/>
            <a:headEnd type="none" w="med" len="med"/>
            <a:tailEnd type="none" w="med" len="med"/>
          </a:ln>
        </p:spPr>
      </p:cxnSp>
      <p:cxnSp>
        <p:nvCxnSpPr>
          <p:cNvPr id="6715" name="Google Shape;6715;p69"/>
          <p:cNvCxnSpPr>
            <a:stCxn id="6702" idx="3"/>
            <a:endCxn id="6708" idx="2"/>
          </p:cNvCxnSpPr>
          <p:nvPr/>
        </p:nvCxnSpPr>
        <p:spPr>
          <a:xfrm>
            <a:off x="6703900" y="5017950"/>
            <a:ext cx="135000" cy="0"/>
          </a:xfrm>
          <a:prstGeom prst="straightConnector1">
            <a:avLst/>
          </a:prstGeom>
          <a:noFill/>
          <a:ln w="9525" cap="flat" cmpd="sng">
            <a:solidFill>
              <a:schemeClr val="dk2"/>
            </a:solidFill>
            <a:prstDash val="solid"/>
            <a:round/>
            <a:headEnd type="none" w="med" len="med"/>
            <a:tailEnd type="none" w="med" len="med"/>
          </a:ln>
        </p:spPr>
      </p:cxnSp>
      <p:cxnSp>
        <p:nvCxnSpPr>
          <p:cNvPr id="6716" name="Google Shape;6716;p69"/>
          <p:cNvCxnSpPr>
            <a:stCxn id="6708" idx="6"/>
          </p:cNvCxnSpPr>
          <p:nvPr/>
        </p:nvCxnSpPr>
        <p:spPr>
          <a:xfrm rot="10800000" flipH="1">
            <a:off x="6941900" y="5010150"/>
            <a:ext cx="252600" cy="7800"/>
          </a:xfrm>
          <a:prstGeom prst="straightConnector1">
            <a:avLst/>
          </a:prstGeom>
          <a:noFill/>
          <a:ln w="9525" cap="flat" cmpd="sng">
            <a:solidFill>
              <a:schemeClr val="dk2"/>
            </a:solidFill>
            <a:prstDash val="solid"/>
            <a:round/>
            <a:headEnd type="none" w="med" len="med"/>
            <a:tailEnd type="triangle" w="med" len="med"/>
          </a:ln>
        </p:spPr>
      </p:cxnSp>
      <p:sp>
        <p:nvSpPr>
          <p:cNvPr id="6717" name="Google Shape;6717;p69"/>
          <p:cNvSpPr/>
          <p:nvPr/>
        </p:nvSpPr>
        <p:spPr>
          <a:xfrm>
            <a:off x="4826300" y="441502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R1</a:t>
            </a:r>
            <a:endParaRPr sz="1000"/>
          </a:p>
        </p:txBody>
      </p:sp>
      <p:sp>
        <p:nvSpPr>
          <p:cNvPr id="6718" name="Google Shape;6718;p69"/>
          <p:cNvSpPr/>
          <p:nvPr/>
        </p:nvSpPr>
        <p:spPr>
          <a:xfrm>
            <a:off x="5331535" y="449482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719" name="Google Shape;6719;p69"/>
          <p:cNvCxnSpPr>
            <a:stCxn id="6717" idx="3"/>
            <a:endCxn id="6718" idx="2"/>
          </p:cNvCxnSpPr>
          <p:nvPr/>
        </p:nvCxnSpPr>
        <p:spPr>
          <a:xfrm>
            <a:off x="5229500" y="4546275"/>
            <a:ext cx="102000" cy="0"/>
          </a:xfrm>
          <a:prstGeom prst="straightConnector1">
            <a:avLst/>
          </a:prstGeom>
          <a:noFill/>
          <a:ln w="9525" cap="flat" cmpd="sng">
            <a:solidFill>
              <a:schemeClr val="dk2"/>
            </a:solidFill>
            <a:prstDash val="solid"/>
            <a:round/>
            <a:headEnd type="none" w="med" len="med"/>
            <a:tailEnd type="none" w="med" len="med"/>
          </a:ln>
        </p:spPr>
      </p:cxnSp>
      <p:sp>
        <p:nvSpPr>
          <p:cNvPr id="6720" name="Google Shape;6720;p69"/>
          <p:cNvSpPr/>
          <p:nvPr/>
        </p:nvSpPr>
        <p:spPr>
          <a:xfrm>
            <a:off x="4826300" y="3991255"/>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R1</a:t>
            </a:r>
            <a:endParaRPr sz="1000"/>
          </a:p>
        </p:txBody>
      </p:sp>
      <p:sp>
        <p:nvSpPr>
          <p:cNvPr id="6721" name="Google Shape;6721;p69"/>
          <p:cNvSpPr/>
          <p:nvPr/>
        </p:nvSpPr>
        <p:spPr>
          <a:xfrm>
            <a:off x="5331535" y="4071055"/>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722" name="Google Shape;6722;p69"/>
          <p:cNvCxnSpPr>
            <a:stCxn id="6720" idx="3"/>
            <a:endCxn id="6721" idx="2"/>
          </p:cNvCxnSpPr>
          <p:nvPr/>
        </p:nvCxnSpPr>
        <p:spPr>
          <a:xfrm>
            <a:off x="5229500" y="4122505"/>
            <a:ext cx="102000" cy="0"/>
          </a:xfrm>
          <a:prstGeom prst="straightConnector1">
            <a:avLst/>
          </a:prstGeom>
          <a:noFill/>
          <a:ln w="9525" cap="flat" cmpd="sng">
            <a:solidFill>
              <a:schemeClr val="dk2"/>
            </a:solidFill>
            <a:prstDash val="solid"/>
            <a:round/>
            <a:headEnd type="none" w="med" len="med"/>
            <a:tailEnd type="none" w="med" len="med"/>
          </a:ln>
        </p:spPr>
      </p:cxnSp>
      <p:sp>
        <p:nvSpPr>
          <p:cNvPr id="6723" name="Google Shape;6723;p69"/>
          <p:cNvSpPr/>
          <p:nvPr/>
        </p:nvSpPr>
        <p:spPr>
          <a:xfrm>
            <a:off x="4826288" y="3500418"/>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R1</a:t>
            </a:r>
            <a:endParaRPr sz="1000"/>
          </a:p>
        </p:txBody>
      </p:sp>
      <p:sp>
        <p:nvSpPr>
          <p:cNvPr id="6724" name="Google Shape;6724;p69"/>
          <p:cNvSpPr/>
          <p:nvPr/>
        </p:nvSpPr>
        <p:spPr>
          <a:xfrm>
            <a:off x="5331523" y="3580218"/>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725" name="Google Shape;6725;p69"/>
          <p:cNvCxnSpPr>
            <a:stCxn id="6723" idx="3"/>
            <a:endCxn id="6724" idx="2"/>
          </p:cNvCxnSpPr>
          <p:nvPr/>
        </p:nvCxnSpPr>
        <p:spPr>
          <a:xfrm>
            <a:off x="5229488" y="3631668"/>
            <a:ext cx="102000" cy="0"/>
          </a:xfrm>
          <a:prstGeom prst="straightConnector1">
            <a:avLst/>
          </a:prstGeom>
          <a:noFill/>
          <a:ln w="9525" cap="flat" cmpd="sng">
            <a:solidFill>
              <a:schemeClr val="dk2"/>
            </a:solidFill>
            <a:prstDash val="solid"/>
            <a:round/>
            <a:headEnd type="none" w="med" len="med"/>
            <a:tailEnd type="none" w="med" len="med"/>
          </a:ln>
        </p:spPr>
      </p:cxnSp>
      <p:cxnSp>
        <p:nvCxnSpPr>
          <p:cNvPr id="6726" name="Google Shape;6726;p69"/>
          <p:cNvCxnSpPr>
            <a:endCxn id="6718" idx="0"/>
          </p:cNvCxnSpPr>
          <p:nvPr/>
        </p:nvCxnSpPr>
        <p:spPr>
          <a:xfrm rot="10800000" flipH="1">
            <a:off x="4665085" y="4494825"/>
            <a:ext cx="717900" cy="477000"/>
          </a:xfrm>
          <a:prstGeom prst="bentConnector4">
            <a:avLst>
              <a:gd name="adj1" fmla="val 444"/>
              <a:gd name="adj2" fmla="val 136567"/>
            </a:avLst>
          </a:prstGeom>
          <a:noFill/>
          <a:ln w="9525" cap="flat" cmpd="sng">
            <a:solidFill>
              <a:schemeClr val="dk2"/>
            </a:solidFill>
            <a:prstDash val="solid"/>
            <a:round/>
            <a:headEnd type="none" w="med" len="med"/>
            <a:tailEnd type="none" w="med" len="med"/>
          </a:ln>
        </p:spPr>
      </p:cxnSp>
      <p:cxnSp>
        <p:nvCxnSpPr>
          <p:cNvPr id="6727" name="Google Shape;6727;p69"/>
          <p:cNvCxnSpPr>
            <a:stCxn id="6705" idx="0"/>
            <a:endCxn id="6721" idx="0"/>
          </p:cNvCxnSpPr>
          <p:nvPr/>
        </p:nvCxnSpPr>
        <p:spPr>
          <a:xfrm rot="-5400000">
            <a:off x="4577300" y="4160850"/>
            <a:ext cx="895500" cy="715800"/>
          </a:xfrm>
          <a:prstGeom prst="bentConnector3">
            <a:avLst>
              <a:gd name="adj1" fmla="val 126585"/>
            </a:avLst>
          </a:prstGeom>
          <a:noFill/>
          <a:ln w="9525" cap="flat" cmpd="sng">
            <a:solidFill>
              <a:schemeClr val="dk2"/>
            </a:solidFill>
            <a:prstDash val="solid"/>
            <a:round/>
            <a:headEnd type="none" w="med" len="med"/>
            <a:tailEnd type="none" w="med" len="med"/>
          </a:ln>
        </p:spPr>
      </p:cxnSp>
      <p:cxnSp>
        <p:nvCxnSpPr>
          <p:cNvPr id="6728" name="Google Shape;6728;p69"/>
          <p:cNvCxnSpPr>
            <a:stCxn id="6705" idx="0"/>
            <a:endCxn id="6724" idx="0"/>
          </p:cNvCxnSpPr>
          <p:nvPr/>
        </p:nvCxnSpPr>
        <p:spPr>
          <a:xfrm rot="-5400000">
            <a:off x="4331900" y="3915450"/>
            <a:ext cx="1386300" cy="715800"/>
          </a:xfrm>
          <a:prstGeom prst="bentConnector3">
            <a:avLst>
              <a:gd name="adj1" fmla="val 117176"/>
            </a:avLst>
          </a:prstGeom>
          <a:noFill/>
          <a:ln w="9525" cap="flat" cmpd="sng">
            <a:solidFill>
              <a:schemeClr val="dk2"/>
            </a:solidFill>
            <a:prstDash val="solid"/>
            <a:round/>
            <a:headEnd type="none" w="med" len="med"/>
            <a:tailEnd type="none" w="med" len="med"/>
          </a:ln>
        </p:spPr>
      </p:cxnSp>
      <p:sp>
        <p:nvSpPr>
          <p:cNvPr id="6729" name="Google Shape;6729;p69"/>
          <p:cNvSpPr/>
          <p:nvPr/>
        </p:nvSpPr>
        <p:spPr>
          <a:xfrm>
            <a:off x="5563496" y="3991250"/>
            <a:ext cx="403200" cy="2625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R2</a:t>
            </a:r>
            <a:endParaRPr sz="1000"/>
          </a:p>
        </p:txBody>
      </p:sp>
      <p:sp>
        <p:nvSpPr>
          <p:cNvPr id="6730" name="Google Shape;6730;p69"/>
          <p:cNvSpPr/>
          <p:nvPr/>
        </p:nvSpPr>
        <p:spPr>
          <a:xfrm>
            <a:off x="6080565" y="4071050"/>
            <a:ext cx="102900" cy="1029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731" name="Google Shape;6731;p69"/>
          <p:cNvCxnSpPr>
            <a:stCxn id="6718" idx="6"/>
            <a:endCxn id="6704" idx="0"/>
          </p:cNvCxnSpPr>
          <p:nvPr/>
        </p:nvCxnSpPr>
        <p:spPr>
          <a:xfrm>
            <a:off x="5434435" y="4546275"/>
            <a:ext cx="697500" cy="420300"/>
          </a:xfrm>
          <a:prstGeom prst="curvedConnector2">
            <a:avLst/>
          </a:prstGeom>
          <a:noFill/>
          <a:ln w="9525" cap="flat" cmpd="sng">
            <a:solidFill>
              <a:schemeClr val="dk2"/>
            </a:solidFill>
            <a:prstDash val="solid"/>
            <a:round/>
            <a:headEnd type="none" w="med" len="med"/>
            <a:tailEnd type="none" w="med" len="med"/>
          </a:ln>
        </p:spPr>
      </p:cxnSp>
      <p:cxnSp>
        <p:nvCxnSpPr>
          <p:cNvPr id="6732" name="Google Shape;6732;p69"/>
          <p:cNvCxnSpPr>
            <a:stCxn id="6721" idx="6"/>
            <a:endCxn id="6729" idx="1"/>
          </p:cNvCxnSpPr>
          <p:nvPr/>
        </p:nvCxnSpPr>
        <p:spPr>
          <a:xfrm>
            <a:off x="5434435" y="4122505"/>
            <a:ext cx="129000" cy="0"/>
          </a:xfrm>
          <a:prstGeom prst="straightConnector1">
            <a:avLst/>
          </a:prstGeom>
          <a:noFill/>
          <a:ln w="9525" cap="flat" cmpd="sng">
            <a:solidFill>
              <a:schemeClr val="dk2"/>
            </a:solidFill>
            <a:prstDash val="solid"/>
            <a:round/>
            <a:headEnd type="none" w="med" len="med"/>
            <a:tailEnd type="none" w="med" len="med"/>
          </a:ln>
        </p:spPr>
      </p:cxnSp>
      <p:cxnSp>
        <p:nvCxnSpPr>
          <p:cNvPr id="6733" name="Google Shape;6733;p69"/>
          <p:cNvCxnSpPr>
            <a:stCxn id="6729" idx="3"/>
            <a:endCxn id="6730" idx="2"/>
          </p:cNvCxnSpPr>
          <p:nvPr/>
        </p:nvCxnSpPr>
        <p:spPr>
          <a:xfrm>
            <a:off x="5966696" y="4122500"/>
            <a:ext cx="114000" cy="0"/>
          </a:xfrm>
          <a:prstGeom prst="straightConnector1">
            <a:avLst/>
          </a:prstGeom>
          <a:noFill/>
          <a:ln w="9525" cap="flat" cmpd="sng">
            <a:solidFill>
              <a:schemeClr val="dk2"/>
            </a:solidFill>
            <a:prstDash val="solid"/>
            <a:round/>
            <a:headEnd type="none" w="med" len="med"/>
            <a:tailEnd type="none" w="med" len="med"/>
          </a:ln>
        </p:spPr>
      </p:cxnSp>
      <p:cxnSp>
        <p:nvCxnSpPr>
          <p:cNvPr id="6734" name="Google Shape;6734;p69"/>
          <p:cNvCxnSpPr>
            <a:stCxn id="6724" idx="6"/>
            <a:endCxn id="6730" idx="0"/>
          </p:cNvCxnSpPr>
          <p:nvPr/>
        </p:nvCxnSpPr>
        <p:spPr>
          <a:xfrm>
            <a:off x="5434423" y="3631668"/>
            <a:ext cx="697500" cy="439500"/>
          </a:xfrm>
          <a:prstGeom prst="curvedConnector2">
            <a:avLst/>
          </a:prstGeom>
          <a:noFill/>
          <a:ln w="9525" cap="flat" cmpd="sng">
            <a:solidFill>
              <a:schemeClr val="dk2"/>
            </a:solidFill>
            <a:prstDash val="solid"/>
            <a:round/>
            <a:headEnd type="none" w="med" len="med"/>
            <a:tailEnd type="none" w="med" len="med"/>
          </a:ln>
        </p:spPr>
      </p:cxnSp>
      <p:cxnSp>
        <p:nvCxnSpPr>
          <p:cNvPr id="6735" name="Google Shape;6735;p69"/>
          <p:cNvCxnSpPr>
            <a:stCxn id="6730" idx="6"/>
            <a:endCxn id="6708" idx="0"/>
          </p:cNvCxnSpPr>
          <p:nvPr/>
        </p:nvCxnSpPr>
        <p:spPr>
          <a:xfrm>
            <a:off x="6183465" y="4122500"/>
            <a:ext cx="707100" cy="843900"/>
          </a:xfrm>
          <a:prstGeom prst="curvedConnector2">
            <a:avLst/>
          </a:prstGeom>
          <a:noFill/>
          <a:ln w="9525" cap="flat" cmpd="sng">
            <a:solidFill>
              <a:schemeClr val="dk2"/>
            </a:solidFill>
            <a:prstDash val="solid"/>
            <a:round/>
            <a:headEnd type="none" w="med" len="med"/>
            <a:tailEnd type="none" w="med" len="med"/>
          </a:ln>
        </p:spPr>
      </p:cxnSp>
      <p:cxnSp>
        <p:nvCxnSpPr>
          <p:cNvPr id="6736" name="Google Shape;6736;p69"/>
          <p:cNvCxnSpPr>
            <a:stCxn id="6705" idx="0"/>
            <a:endCxn id="6717" idx="1"/>
          </p:cNvCxnSpPr>
          <p:nvPr/>
        </p:nvCxnSpPr>
        <p:spPr>
          <a:xfrm rot="-5400000">
            <a:off x="4536650" y="4676700"/>
            <a:ext cx="420300" cy="159300"/>
          </a:xfrm>
          <a:prstGeom prst="curvedConnector2">
            <a:avLst/>
          </a:prstGeom>
          <a:noFill/>
          <a:ln w="9525" cap="flat" cmpd="sng">
            <a:solidFill>
              <a:schemeClr val="dk2"/>
            </a:solidFill>
            <a:prstDash val="solid"/>
            <a:round/>
            <a:headEnd type="none" w="med" len="med"/>
            <a:tailEnd type="none" w="med" len="med"/>
          </a:ln>
        </p:spPr>
      </p:cxnSp>
      <p:cxnSp>
        <p:nvCxnSpPr>
          <p:cNvPr id="6737" name="Google Shape;6737;p69"/>
          <p:cNvCxnSpPr>
            <a:stCxn id="6705" idx="0"/>
            <a:endCxn id="6720" idx="1"/>
          </p:cNvCxnSpPr>
          <p:nvPr/>
        </p:nvCxnSpPr>
        <p:spPr>
          <a:xfrm rot="-5400000">
            <a:off x="4324850" y="4464900"/>
            <a:ext cx="843900" cy="159300"/>
          </a:xfrm>
          <a:prstGeom prst="curvedConnector2">
            <a:avLst/>
          </a:prstGeom>
          <a:noFill/>
          <a:ln w="9525" cap="flat" cmpd="sng">
            <a:solidFill>
              <a:schemeClr val="dk2"/>
            </a:solidFill>
            <a:prstDash val="solid"/>
            <a:round/>
            <a:headEnd type="none" w="med" len="med"/>
            <a:tailEnd type="none" w="med" len="med"/>
          </a:ln>
        </p:spPr>
      </p:cxnSp>
      <p:cxnSp>
        <p:nvCxnSpPr>
          <p:cNvPr id="6738" name="Google Shape;6738;p69"/>
          <p:cNvCxnSpPr>
            <a:stCxn id="6705" idx="0"/>
            <a:endCxn id="6723" idx="1"/>
          </p:cNvCxnSpPr>
          <p:nvPr/>
        </p:nvCxnSpPr>
        <p:spPr>
          <a:xfrm rot="-5400000">
            <a:off x="4079300" y="4219650"/>
            <a:ext cx="1334700" cy="159000"/>
          </a:xfrm>
          <a:prstGeom prst="curvedConnector2">
            <a:avLst/>
          </a:prstGeom>
          <a:noFill/>
          <a:ln w="9525" cap="flat" cmpd="sng">
            <a:solidFill>
              <a:schemeClr val="dk2"/>
            </a:solidFill>
            <a:prstDash val="solid"/>
            <a:round/>
            <a:headEnd type="none" w="med" len="med"/>
            <a:tailEnd type="none" w="med" len="med"/>
          </a:ln>
        </p:spPr>
      </p:cxnSp>
      <p:sp>
        <p:nvSpPr>
          <p:cNvPr id="6739" name="Google Shape;6739;p69"/>
          <p:cNvSpPr/>
          <p:nvPr/>
        </p:nvSpPr>
        <p:spPr>
          <a:xfrm>
            <a:off x="1800124" y="1363242"/>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Stacked layers</a:t>
            </a:r>
            <a:endParaRPr sz="1000"/>
          </a:p>
        </p:txBody>
      </p:sp>
      <p:cxnSp>
        <p:nvCxnSpPr>
          <p:cNvPr id="6740" name="Google Shape;6740;p69"/>
          <p:cNvCxnSpPr>
            <a:endCxn id="6739" idx="0"/>
          </p:cNvCxnSpPr>
          <p:nvPr/>
        </p:nvCxnSpPr>
        <p:spPr>
          <a:xfrm>
            <a:off x="2350324" y="1007142"/>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1" name="Google Shape;6741;p69"/>
          <p:cNvSpPr/>
          <p:nvPr/>
        </p:nvSpPr>
        <p:spPr>
          <a:xfrm>
            <a:off x="1770563" y="612292"/>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Previous input</a:t>
            </a:r>
            <a:endParaRPr sz="1000"/>
          </a:p>
        </p:txBody>
      </p:sp>
      <p:sp>
        <p:nvSpPr>
          <p:cNvPr id="6742" name="Google Shape;6742;p69"/>
          <p:cNvSpPr txBox="1"/>
          <p:nvPr/>
        </p:nvSpPr>
        <p:spPr>
          <a:xfrm>
            <a:off x="2104070" y="960342"/>
            <a:ext cx="206100" cy="494400"/>
          </a:xfrm>
          <a:prstGeom prst="rect">
            <a:avLst/>
          </a:prstGeom>
          <a:noFill/>
          <a:ln>
            <a:noFill/>
          </a:ln>
        </p:spPr>
        <p:txBody>
          <a:bodyPr spcFirstLastPara="1" wrap="square" lIns="91425" tIns="91425" rIns="91425" bIns="91425" anchor="t" anchorCtr="0">
            <a:noAutofit/>
          </a:bodyPr>
          <a:lstStyle/>
          <a:p>
            <a:r>
              <a:rPr lang="en" sz="1200"/>
              <a:t>x</a:t>
            </a:r>
            <a:endParaRPr sz="1200"/>
          </a:p>
        </p:txBody>
      </p:sp>
      <p:sp>
        <p:nvSpPr>
          <p:cNvPr id="6743" name="Google Shape;6743;p69"/>
          <p:cNvSpPr txBox="1"/>
          <p:nvPr/>
        </p:nvSpPr>
        <p:spPr>
          <a:xfrm>
            <a:off x="1374112" y="1356058"/>
            <a:ext cx="899700" cy="394800"/>
          </a:xfrm>
          <a:prstGeom prst="rect">
            <a:avLst/>
          </a:prstGeom>
          <a:noFill/>
          <a:ln>
            <a:noFill/>
          </a:ln>
        </p:spPr>
        <p:txBody>
          <a:bodyPr spcFirstLastPara="1" wrap="square" lIns="91425" tIns="91425" rIns="91425" bIns="91425" anchor="t" anchorCtr="0">
            <a:noAutofit/>
          </a:bodyPr>
          <a:lstStyle/>
          <a:p>
            <a:r>
              <a:rPr lang="en" sz="1200"/>
              <a:t>F(x)</a:t>
            </a:r>
            <a:endParaRPr sz="1200"/>
          </a:p>
        </p:txBody>
      </p:sp>
      <p:cxnSp>
        <p:nvCxnSpPr>
          <p:cNvPr id="6744" name="Google Shape;6744;p69"/>
          <p:cNvCxnSpPr/>
          <p:nvPr/>
        </p:nvCxnSpPr>
        <p:spPr>
          <a:xfrm>
            <a:off x="2350313" y="1761758"/>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5" name="Google Shape;6745;p69"/>
          <p:cNvSpPr txBox="1"/>
          <p:nvPr/>
        </p:nvSpPr>
        <p:spPr>
          <a:xfrm>
            <a:off x="1900462" y="2037983"/>
            <a:ext cx="899700" cy="394800"/>
          </a:xfrm>
          <a:prstGeom prst="rect">
            <a:avLst/>
          </a:prstGeom>
          <a:noFill/>
          <a:ln>
            <a:noFill/>
          </a:ln>
        </p:spPr>
        <p:txBody>
          <a:bodyPr spcFirstLastPara="1" wrap="square" lIns="91425" tIns="91425" rIns="91425" bIns="91425" anchor="t" anchorCtr="0">
            <a:noAutofit/>
          </a:bodyPr>
          <a:lstStyle/>
          <a:p>
            <a:pPr algn="ctr"/>
            <a:r>
              <a:rPr lang="en" sz="1200"/>
              <a:t>y=F(x)</a:t>
            </a:r>
            <a:endParaRPr sz="1200"/>
          </a:p>
        </p:txBody>
      </p:sp>
      <p:sp>
        <p:nvSpPr>
          <p:cNvPr id="6746" name="Google Shape;6746;p69"/>
          <p:cNvSpPr/>
          <p:nvPr/>
        </p:nvSpPr>
        <p:spPr>
          <a:xfrm>
            <a:off x="4479740" y="1352600"/>
            <a:ext cx="1100400" cy="394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Stacked layers</a:t>
            </a:r>
            <a:endParaRPr sz="1000"/>
          </a:p>
        </p:txBody>
      </p:sp>
      <p:cxnSp>
        <p:nvCxnSpPr>
          <p:cNvPr id="6747" name="Google Shape;6747;p69"/>
          <p:cNvCxnSpPr>
            <a:endCxn id="6746" idx="0"/>
          </p:cNvCxnSpPr>
          <p:nvPr/>
        </p:nvCxnSpPr>
        <p:spPr>
          <a:xfrm>
            <a:off x="5029940" y="996500"/>
            <a:ext cx="0" cy="356100"/>
          </a:xfrm>
          <a:prstGeom prst="straightConnector1">
            <a:avLst/>
          </a:prstGeom>
          <a:noFill/>
          <a:ln w="9525" cap="flat" cmpd="sng">
            <a:solidFill>
              <a:schemeClr val="dk2"/>
            </a:solidFill>
            <a:prstDash val="solid"/>
            <a:round/>
            <a:headEnd type="none" w="med" len="med"/>
            <a:tailEnd type="triangle" w="med" len="med"/>
          </a:ln>
        </p:spPr>
      </p:cxnSp>
      <p:sp>
        <p:nvSpPr>
          <p:cNvPr id="6748" name="Google Shape;6748;p69"/>
          <p:cNvSpPr/>
          <p:nvPr/>
        </p:nvSpPr>
        <p:spPr>
          <a:xfrm>
            <a:off x="4450179" y="601650"/>
            <a:ext cx="1159500" cy="3948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000"/>
              <a:t>Previous input</a:t>
            </a:r>
            <a:endParaRPr sz="1000"/>
          </a:p>
        </p:txBody>
      </p:sp>
      <p:sp>
        <p:nvSpPr>
          <p:cNvPr id="6749" name="Google Shape;6749;p69"/>
          <p:cNvSpPr txBox="1"/>
          <p:nvPr/>
        </p:nvSpPr>
        <p:spPr>
          <a:xfrm>
            <a:off x="4783687" y="964417"/>
            <a:ext cx="206100" cy="494400"/>
          </a:xfrm>
          <a:prstGeom prst="rect">
            <a:avLst/>
          </a:prstGeom>
          <a:noFill/>
          <a:ln>
            <a:noFill/>
          </a:ln>
        </p:spPr>
        <p:txBody>
          <a:bodyPr spcFirstLastPara="1" wrap="square" lIns="91425" tIns="91425" rIns="91425" bIns="91425" anchor="t" anchorCtr="0">
            <a:noAutofit/>
          </a:bodyPr>
          <a:lstStyle/>
          <a:p>
            <a:r>
              <a:rPr lang="en" sz="1200"/>
              <a:t>x</a:t>
            </a:r>
            <a:endParaRPr sz="1200"/>
          </a:p>
        </p:txBody>
      </p:sp>
      <p:sp>
        <p:nvSpPr>
          <p:cNvPr id="6750" name="Google Shape;6750;p69"/>
          <p:cNvSpPr txBox="1"/>
          <p:nvPr/>
        </p:nvSpPr>
        <p:spPr>
          <a:xfrm>
            <a:off x="4053729" y="1345417"/>
            <a:ext cx="899700" cy="394800"/>
          </a:xfrm>
          <a:prstGeom prst="rect">
            <a:avLst/>
          </a:prstGeom>
          <a:noFill/>
          <a:ln>
            <a:noFill/>
          </a:ln>
        </p:spPr>
        <p:txBody>
          <a:bodyPr spcFirstLastPara="1" wrap="square" lIns="91425" tIns="91425" rIns="91425" bIns="91425" anchor="t" anchorCtr="0">
            <a:noAutofit/>
          </a:bodyPr>
          <a:lstStyle/>
          <a:p>
            <a:r>
              <a:rPr lang="en" sz="1200"/>
              <a:t>F(x)</a:t>
            </a:r>
            <a:endParaRPr sz="1200"/>
          </a:p>
        </p:txBody>
      </p:sp>
      <p:cxnSp>
        <p:nvCxnSpPr>
          <p:cNvPr id="6751" name="Google Shape;6751;p69"/>
          <p:cNvCxnSpPr/>
          <p:nvPr/>
        </p:nvCxnSpPr>
        <p:spPr>
          <a:xfrm flipH="1">
            <a:off x="5028729" y="1751117"/>
            <a:ext cx="1200" cy="163800"/>
          </a:xfrm>
          <a:prstGeom prst="straightConnector1">
            <a:avLst/>
          </a:prstGeom>
          <a:noFill/>
          <a:ln w="9525" cap="flat" cmpd="sng">
            <a:solidFill>
              <a:schemeClr val="dk2"/>
            </a:solidFill>
            <a:prstDash val="solid"/>
            <a:round/>
            <a:headEnd type="none" w="med" len="med"/>
            <a:tailEnd type="triangle" w="med" len="med"/>
          </a:ln>
        </p:spPr>
      </p:cxnSp>
      <p:sp>
        <p:nvSpPr>
          <p:cNvPr id="6752" name="Google Shape;6752;p69"/>
          <p:cNvSpPr txBox="1"/>
          <p:nvPr/>
        </p:nvSpPr>
        <p:spPr>
          <a:xfrm>
            <a:off x="4580079" y="2280150"/>
            <a:ext cx="899700" cy="394800"/>
          </a:xfrm>
          <a:prstGeom prst="rect">
            <a:avLst/>
          </a:prstGeom>
          <a:noFill/>
          <a:ln>
            <a:noFill/>
          </a:ln>
        </p:spPr>
        <p:txBody>
          <a:bodyPr spcFirstLastPara="1" wrap="square" lIns="91425" tIns="91425" rIns="91425" bIns="91425" anchor="t" anchorCtr="0">
            <a:noAutofit/>
          </a:bodyPr>
          <a:lstStyle/>
          <a:p>
            <a:pPr algn="ctr"/>
            <a:r>
              <a:rPr lang="en" sz="1200"/>
              <a:t>y=F(x)+x</a:t>
            </a:r>
            <a:endParaRPr sz="1200"/>
          </a:p>
        </p:txBody>
      </p:sp>
      <p:sp>
        <p:nvSpPr>
          <p:cNvPr id="6753" name="Google Shape;6753;p69"/>
          <p:cNvSpPr/>
          <p:nvPr/>
        </p:nvSpPr>
        <p:spPr>
          <a:xfrm>
            <a:off x="4909563" y="1912850"/>
            <a:ext cx="252000" cy="252000"/>
          </a:xfrm>
          <a:prstGeom prst="ellipse">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754" name="Google Shape;6754;p69"/>
          <p:cNvCxnSpPr/>
          <p:nvPr/>
        </p:nvCxnSpPr>
        <p:spPr>
          <a:xfrm>
            <a:off x="5043488" y="1149550"/>
            <a:ext cx="868200" cy="0"/>
          </a:xfrm>
          <a:prstGeom prst="straightConnector1">
            <a:avLst/>
          </a:prstGeom>
          <a:noFill/>
          <a:ln w="9525" cap="flat" cmpd="sng">
            <a:solidFill>
              <a:schemeClr val="dk2"/>
            </a:solidFill>
            <a:prstDash val="solid"/>
            <a:round/>
            <a:headEnd type="none" w="med" len="med"/>
            <a:tailEnd type="none" w="med" len="med"/>
          </a:ln>
        </p:spPr>
      </p:cxnSp>
      <p:cxnSp>
        <p:nvCxnSpPr>
          <p:cNvPr id="6755" name="Google Shape;6755;p69"/>
          <p:cNvCxnSpPr/>
          <p:nvPr/>
        </p:nvCxnSpPr>
        <p:spPr>
          <a:xfrm>
            <a:off x="5911779" y="1142183"/>
            <a:ext cx="0" cy="902400"/>
          </a:xfrm>
          <a:prstGeom prst="straightConnector1">
            <a:avLst/>
          </a:prstGeom>
          <a:noFill/>
          <a:ln w="9525" cap="flat" cmpd="sng">
            <a:solidFill>
              <a:schemeClr val="dk2"/>
            </a:solidFill>
            <a:prstDash val="solid"/>
            <a:round/>
            <a:headEnd type="none" w="med" len="med"/>
            <a:tailEnd type="none" w="med" len="med"/>
          </a:ln>
        </p:spPr>
      </p:cxnSp>
      <p:cxnSp>
        <p:nvCxnSpPr>
          <p:cNvPr id="6756" name="Google Shape;6756;p69"/>
          <p:cNvCxnSpPr/>
          <p:nvPr/>
        </p:nvCxnSpPr>
        <p:spPr>
          <a:xfrm>
            <a:off x="5161563" y="2045450"/>
            <a:ext cx="756600" cy="0"/>
          </a:xfrm>
          <a:prstGeom prst="straightConnector1">
            <a:avLst/>
          </a:prstGeom>
          <a:noFill/>
          <a:ln w="9525" cap="flat" cmpd="sng">
            <a:solidFill>
              <a:schemeClr val="dk2"/>
            </a:solidFill>
            <a:prstDash val="solid"/>
            <a:round/>
            <a:headEnd type="triangle" w="med" len="med"/>
            <a:tailEnd type="none" w="med" len="med"/>
          </a:ln>
        </p:spPr>
      </p:cxnSp>
      <p:sp>
        <p:nvSpPr>
          <p:cNvPr id="6757" name="Google Shape;6757;p69"/>
          <p:cNvSpPr txBox="1"/>
          <p:nvPr/>
        </p:nvSpPr>
        <p:spPr>
          <a:xfrm>
            <a:off x="5855142" y="1368250"/>
            <a:ext cx="1925700" cy="494400"/>
          </a:xfrm>
          <a:prstGeom prst="rect">
            <a:avLst/>
          </a:prstGeom>
          <a:noFill/>
          <a:ln>
            <a:noFill/>
          </a:ln>
        </p:spPr>
        <p:txBody>
          <a:bodyPr spcFirstLastPara="1" wrap="square" lIns="91425" tIns="91425" rIns="91425" bIns="91425" anchor="t" anchorCtr="0">
            <a:noAutofit/>
          </a:bodyPr>
          <a:lstStyle/>
          <a:p>
            <a:r>
              <a:rPr lang="en" sz="1200"/>
              <a:t>x </a:t>
            </a:r>
            <a:endParaRPr sz="1200"/>
          </a:p>
          <a:p>
            <a:r>
              <a:rPr lang="en" sz="1200"/>
              <a:t>identity</a:t>
            </a:r>
            <a:endParaRPr sz="1200"/>
          </a:p>
        </p:txBody>
      </p:sp>
      <p:cxnSp>
        <p:nvCxnSpPr>
          <p:cNvPr id="6758" name="Google Shape;6758;p69"/>
          <p:cNvCxnSpPr>
            <a:stCxn id="6753" idx="4"/>
          </p:cNvCxnSpPr>
          <p:nvPr/>
        </p:nvCxnSpPr>
        <p:spPr>
          <a:xfrm>
            <a:off x="5035563" y="2164850"/>
            <a:ext cx="0" cy="198900"/>
          </a:xfrm>
          <a:prstGeom prst="straightConnector1">
            <a:avLst/>
          </a:prstGeom>
          <a:noFill/>
          <a:ln w="9525" cap="flat" cmpd="sng">
            <a:solidFill>
              <a:schemeClr val="dk2"/>
            </a:solidFill>
            <a:prstDash val="solid"/>
            <a:round/>
            <a:headEnd type="none" w="med" len="med"/>
            <a:tailEnd type="triangle" w="med" len="med"/>
          </a:ln>
        </p:spPr>
      </p:cxnSp>
      <p:sp>
        <p:nvSpPr>
          <p:cNvPr id="6759" name="Google Shape;6759;p69"/>
          <p:cNvSpPr txBox="1"/>
          <p:nvPr/>
        </p:nvSpPr>
        <p:spPr>
          <a:xfrm>
            <a:off x="4751751" y="1855480"/>
            <a:ext cx="574200" cy="252000"/>
          </a:xfrm>
          <a:prstGeom prst="rect">
            <a:avLst/>
          </a:prstGeom>
          <a:noFill/>
          <a:ln>
            <a:noFill/>
          </a:ln>
        </p:spPr>
        <p:txBody>
          <a:bodyPr spcFirstLastPara="1" wrap="square" lIns="91425" tIns="91425" rIns="91425" bIns="91425" anchor="t" anchorCtr="0">
            <a:noAutofit/>
          </a:bodyPr>
          <a:lstStyle/>
          <a:p>
            <a:pPr algn="ctr"/>
            <a:r>
              <a:rPr lang="en" sz="1200"/>
              <a:t>+</a:t>
            </a:r>
            <a:endParaRPr sz="12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763"/>
        <p:cNvGrpSpPr/>
        <p:nvPr/>
      </p:nvGrpSpPr>
      <p:grpSpPr>
        <a:xfrm>
          <a:off x="0" y="0"/>
          <a:ext cx="0" cy="0"/>
          <a:chOff x="0" y="0"/>
          <a:chExt cx="0" cy="0"/>
        </a:xfrm>
      </p:grpSpPr>
      <p:sp>
        <p:nvSpPr>
          <p:cNvPr id="6764" name="Google Shape;6764;p70"/>
          <p:cNvSpPr/>
          <p:nvPr/>
        </p:nvSpPr>
        <p:spPr>
          <a:xfrm rot="5400000">
            <a:off x="452075" y="2738080"/>
            <a:ext cx="834300" cy="275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Input</a:t>
            </a:r>
            <a:endParaRPr sz="1200"/>
          </a:p>
        </p:txBody>
      </p:sp>
      <p:sp>
        <p:nvSpPr>
          <p:cNvPr id="6765" name="Google Shape;6765;p70"/>
          <p:cNvSpPr/>
          <p:nvPr/>
        </p:nvSpPr>
        <p:spPr>
          <a:xfrm rot="5400000">
            <a:off x="816925" y="2739080"/>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a:t>
            </a:r>
            <a:endParaRPr sz="1200"/>
          </a:p>
        </p:txBody>
      </p:sp>
      <p:sp>
        <p:nvSpPr>
          <p:cNvPr id="6766" name="Google Shape;6766;p70"/>
          <p:cNvSpPr/>
          <p:nvPr/>
        </p:nvSpPr>
        <p:spPr>
          <a:xfrm rot="5400000">
            <a:off x="3111696" y="273015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Avg-Pool</a:t>
            </a:r>
            <a:endParaRPr sz="1200"/>
          </a:p>
        </p:txBody>
      </p:sp>
      <p:cxnSp>
        <p:nvCxnSpPr>
          <p:cNvPr id="6767" name="Google Shape;6767;p70"/>
          <p:cNvCxnSpPr>
            <a:stCxn id="6764" idx="0"/>
            <a:endCxn id="6765" idx="2"/>
          </p:cNvCxnSpPr>
          <p:nvPr/>
        </p:nvCxnSpPr>
        <p:spPr>
          <a:xfrm>
            <a:off x="1006775" y="2875630"/>
            <a:ext cx="89700" cy="900"/>
          </a:xfrm>
          <a:prstGeom prst="straightConnector1">
            <a:avLst/>
          </a:prstGeom>
          <a:noFill/>
          <a:ln w="9525" cap="flat" cmpd="sng">
            <a:solidFill>
              <a:schemeClr val="dk2"/>
            </a:solidFill>
            <a:prstDash val="solid"/>
            <a:round/>
            <a:headEnd type="none" w="med" len="med"/>
            <a:tailEnd type="none" w="med" len="med"/>
          </a:ln>
        </p:spPr>
      </p:cxnSp>
      <p:cxnSp>
        <p:nvCxnSpPr>
          <p:cNvPr id="6768" name="Google Shape;6768;p70"/>
          <p:cNvCxnSpPr>
            <a:stCxn id="6766" idx="0"/>
            <a:endCxn id="6766" idx="0"/>
          </p:cNvCxnSpPr>
          <p:nvPr/>
        </p:nvCxnSpPr>
        <p:spPr>
          <a:xfrm>
            <a:off x="3666396" y="2867705"/>
            <a:ext cx="0" cy="0"/>
          </a:xfrm>
          <a:prstGeom prst="straightConnector1">
            <a:avLst/>
          </a:prstGeom>
          <a:noFill/>
          <a:ln w="9525" cap="flat" cmpd="sng">
            <a:solidFill>
              <a:schemeClr val="dk2"/>
            </a:solidFill>
            <a:prstDash val="solid"/>
            <a:round/>
            <a:headEnd type="none" w="med" len="med"/>
            <a:tailEnd type="none" w="med" len="med"/>
          </a:ln>
        </p:spPr>
      </p:cxnSp>
      <p:cxnSp>
        <p:nvCxnSpPr>
          <p:cNvPr id="6769" name="Google Shape;6769;p70"/>
          <p:cNvCxnSpPr>
            <a:stCxn id="6766" idx="0"/>
            <a:endCxn id="6766" idx="0"/>
          </p:cNvCxnSpPr>
          <p:nvPr/>
        </p:nvCxnSpPr>
        <p:spPr>
          <a:xfrm>
            <a:off x="3666396" y="2867705"/>
            <a:ext cx="0" cy="0"/>
          </a:xfrm>
          <a:prstGeom prst="straightConnector1">
            <a:avLst/>
          </a:prstGeom>
          <a:noFill/>
          <a:ln w="9525" cap="flat" cmpd="sng">
            <a:solidFill>
              <a:schemeClr val="dk2"/>
            </a:solidFill>
            <a:prstDash val="solid"/>
            <a:round/>
            <a:headEnd type="none" w="med" len="med"/>
            <a:tailEnd type="none" w="med" len="med"/>
          </a:ln>
        </p:spPr>
      </p:cxnSp>
      <p:cxnSp>
        <p:nvCxnSpPr>
          <p:cNvPr id="6770" name="Google Shape;6770;p70"/>
          <p:cNvCxnSpPr>
            <a:stCxn id="6766" idx="0"/>
            <a:endCxn id="6766" idx="0"/>
          </p:cNvCxnSpPr>
          <p:nvPr/>
        </p:nvCxnSpPr>
        <p:spPr>
          <a:xfrm>
            <a:off x="3666396" y="2867705"/>
            <a:ext cx="0" cy="0"/>
          </a:xfrm>
          <a:prstGeom prst="straightConnector1">
            <a:avLst/>
          </a:prstGeom>
          <a:noFill/>
          <a:ln w="9525" cap="flat" cmpd="sng">
            <a:solidFill>
              <a:schemeClr val="dk2"/>
            </a:solidFill>
            <a:prstDash val="solid"/>
            <a:round/>
            <a:headEnd type="none" w="med" len="med"/>
            <a:tailEnd type="none" w="med" len="med"/>
          </a:ln>
        </p:spPr>
      </p:cxnSp>
      <p:cxnSp>
        <p:nvCxnSpPr>
          <p:cNvPr id="6771" name="Google Shape;6771;p70"/>
          <p:cNvCxnSpPr/>
          <p:nvPr/>
        </p:nvCxnSpPr>
        <p:spPr>
          <a:xfrm>
            <a:off x="3129275" y="2845780"/>
            <a:ext cx="0" cy="0"/>
          </a:xfrm>
          <a:prstGeom prst="straightConnector1">
            <a:avLst/>
          </a:prstGeom>
          <a:noFill/>
          <a:ln w="9525" cap="flat" cmpd="sng">
            <a:solidFill>
              <a:schemeClr val="dk2"/>
            </a:solidFill>
            <a:prstDash val="solid"/>
            <a:round/>
            <a:headEnd type="none" w="med" len="med"/>
            <a:tailEnd type="none" w="med" len="med"/>
          </a:ln>
        </p:spPr>
      </p:cxnSp>
      <p:cxnSp>
        <p:nvCxnSpPr>
          <p:cNvPr id="6772" name="Google Shape;6772;p70"/>
          <p:cNvCxnSpPr/>
          <p:nvPr/>
        </p:nvCxnSpPr>
        <p:spPr>
          <a:xfrm>
            <a:off x="3129275" y="2845780"/>
            <a:ext cx="0" cy="0"/>
          </a:xfrm>
          <a:prstGeom prst="straightConnector1">
            <a:avLst/>
          </a:prstGeom>
          <a:noFill/>
          <a:ln w="9525" cap="flat" cmpd="sng">
            <a:solidFill>
              <a:schemeClr val="dk2"/>
            </a:solidFill>
            <a:prstDash val="solid"/>
            <a:round/>
            <a:headEnd type="none" w="med" len="med"/>
            <a:tailEnd type="none" w="med" len="med"/>
          </a:ln>
        </p:spPr>
      </p:cxnSp>
      <p:cxnSp>
        <p:nvCxnSpPr>
          <p:cNvPr id="6773" name="Google Shape;6773;p70"/>
          <p:cNvCxnSpPr>
            <a:stCxn id="6766" idx="2"/>
          </p:cNvCxnSpPr>
          <p:nvPr/>
        </p:nvCxnSpPr>
        <p:spPr>
          <a:xfrm rot="10800000">
            <a:off x="3323796" y="2867705"/>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4" name="Google Shape;6774;p70"/>
          <p:cNvCxnSpPr>
            <a:endCxn id="6765" idx="0"/>
          </p:cNvCxnSpPr>
          <p:nvPr/>
        </p:nvCxnSpPr>
        <p:spPr>
          <a:xfrm rot="10800000">
            <a:off x="1371625" y="2876630"/>
            <a:ext cx="67500" cy="0"/>
          </a:xfrm>
          <a:prstGeom prst="straightConnector1">
            <a:avLst/>
          </a:prstGeom>
          <a:noFill/>
          <a:ln w="9525" cap="flat" cmpd="sng">
            <a:solidFill>
              <a:schemeClr val="dk2"/>
            </a:solidFill>
            <a:prstDash val="solid"/>
            <a:round/>
            <a:headEnd type="none" w="med" len="med"/>
            <a:tailEnd type="none" w="med" len="med"/>
          </a:ln>
        </p:spPr>
      </p:cxnSp>
      <p:cxnSp>
        <p:nvCxnSpPr>
          <p:cNvPr id="6775" name="Google Shape;6775;p70"/>
          <p:cNvCxnSpPr/>
          <p:nvPr/>
        </p:nvCxnSpPr>
        <p:spPr>
          <a:xfrm>
            <a:off x="3281675" y="2998180"/>
            <a:ext cx="0" cy="0"/>
          </a:xfrm>
          <a:prstGeom prst="straightConnector1">
            <a:avLst/>
          </a:prstGeom>
          <a:noFill/>
          <a:ln w="9525" cap="flat" cmpd="sng">
            <a:solidFill>
              <a:schemeClr val="dk2"/>
            </a:solidFill>
            <a:prstDash val="solid"/>
            <a:round/>
            <a:headEnd type="none" w="med" len="med"/>
            <a:tailEnd type="none" w="med" len="med"/>
          </a:ln>
        </p:spPr>
      </p:cxnSp>
      <p:cxnSp>
        <p:nvCxnSpPr>
          <p:cNvPr id="6776" name="Google Shape;6776;p70"/>
          <p:cNvCxnSpPr/>
          <p:nvPr/>
        </p:nvCxnSpPr>
        <p:spPr>
          <a:xfrm>
            <a:off x="3281675" y="2998180"/>
            <a:ext cx="0" cy="0"/>
          </a:xfrm>
          <a:prstGeom prst="straightConnector1">
            <a:avLst/>
          </a:prstGeom>
          <a:noFill/>
          <a:ln w="9525" cap="flat" cmpd="sng">
            <a:solidFill>
              <a:schemeClr val="dk2"/>
            </a:solidFill>
            <a:prstDash val="solid"/>
            <a:round/>
            <a:headEnd type="none" w="med" len="med"/>
            <a:tailEnd type="none" w="med" len="med"/>
          </a:ln>
        </p:spPr>
      </p:cxnSp>
      <p:sp>
        <p:nvSpPr>
          <p:cNvPr id="6777" name="Google Shape;6777;p70"/>
          <p:cNvSpPr/>
          <p:nvPr/>
        </p:nvSpPr>
        <p:spPr>
          <a:xfrm>
            <a:off x="3749972" y="245055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Dense Block 2</a:t>
            </a:r>
            <a:endParaRPr sz="1200"/>
          </a:p>
          <a:p>
            <a:pPr algn="ctr"/>
            <a:endParaRPr sz="1200"/>
          </a:p>
          <a:p>
            <a:pPr algn="ctr"/>
            <a:endParaRPr sz="1200"/>
          </a:p>
          <a:p>
            <a:pPr algn="ctr"/>
            <a:endParaRPr sz="1200"/>
          </a:p>
        </p:txBody>
      </p:sp>
      <p:sp>
        <p:nvSpPr>
          <p:cNvPr id="6778" name="Google Shape;6778;p70"/>
          <p:cNvSpPr/>
          <p:nvPr/>
        </p:nvSpPr>
        <p:spPr>
          <a:xfrm>
            <a:off x="3825233" y="275332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79" name="Google Shape;6779;p70"/>
          <p:cNvSpPr/>
          <p:nvPr/>
        </p:nvSpPr>
        <p:spPr>
          <a:xfrm>
            <a:off x="4141781" y="275433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80" name="Google Shape;6780;p70"/>
          <p:cNvSpPr/>
          <p:nvPr/>
        </p:nvSpPr>
        <p:spPr>
          <a:xfrm>
            <a:off x="4458328" y="275433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81" name="Google Shape;6781;p70"/>
          <p:cNvSpPr/>
          <p:nvPr/>
        </p:nvSpPr>
        <p:spPr>
          <a:xfrm>
            <a:off x="4774876" y="275433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82" name="Google Shape;6782;p70"/>
          <p:cNvSpPr/>
          <p:nvPr/>
        </p:nvSpPr>
        <p:spPr>
          <a:xfrm>
            <a:off x="5091424" y="275433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783" name="Google Shape;6783;p70"/>
          <p:cNvCxnSpPr>
            <a:stCxn id="6778" idx="6"/>
            <a:endCxn id="6779" idx="2"/>
          </p:cNvCxnSpPr>
          <p:nvPr/>
        </p:nvCxnSpPr>
        <p:spPr>
          <a:xfrm>
            <a:off x="3919433" y="280042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784" name="Google Shape;6784;p70"/>
          <p:cNvCxnSpPr>
            <a:stCxn id="6779" idx="6"/>
            <a:endCxn id="6780" idx="2"/>
          </p:cNvCxnSpPr>
          <p:nvPr/>
        </p:nvCxnSpPr>
        <p:spPr>
          <a:xfrm>
            <a:off x="4235981" y="280143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5" name="Google Shape;6785;p70"/>
          <p:cNvCxnSpPr>
            <a:stCxn id="6780" idx="6"/>
            <a:endCxn id="6781" idx="2"/>
          </p:cNvCxnSpPr>
          <p:nvPr/>
        </p:nvCxnSpPr>
        <p:spPr>
          <a:xfrm>
            <a:off x="4552528" y="280143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6" name="Google Shape;6786;p70"/>
          <p:cNvCxnSpPr>
            <a:stCxn id="6781" idx="6"/>
            <a:endCxn id="6782" idx="2"/>
          </p:cNvCxnSpPr>
          <p:nvPr/>
        </p:nvCxnSpPr>
        <p:spPr>
          <a:xfrm>
            <a:off x="4869076" y="280143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787" name="Google Shape;6787;p70"/>
          <p:cNvCxnSpPr>
            <a:stCxn id="6778" idx="4"/>
            <a:endCxn id="6780" idx="2"/>
          </p:cNvCxnSpPr>
          <p:nvPr/>
        </p:nvCxnSpPr>
        <p:spPr>
          <a:xfrm rot="-5400000">
            <a:off x="4142183" y="2531477"/>
            <a:ext cx="46200" cy="585900"/>
          </a:xfrm>
          <a:prstGeom prst="curvedConnector4">
            <a:avLst>
              <a:gd name="adj1" fmla="val -334140"/>
              <a:gd name="adj2" fmla="val 54028"/>
            </a:avLst>
          </a:prstGeom>
          <a:noFill/>
          <a:ln w="9525" cap="flat" cmpd="sng">
            <a:solidFill>
              <a:schemeClr val="dk2"/>
            </a:solidFill>
            <a:prstDash val="solid"/>
            <a:round/>
            <a:headEnd type="none" w="med" len="med"/>
            <a:tailEnd type="stealth" w="med" len="med"/>
          </a:ln>
        </p:spPr>
      </p:cxnSp>
      <p:cxnSp>
        <p:nvCxnSpPr>
          <p:cNvPr id="6788" name="Google Shape;6788;p70"/>
          <p:cNvCxnSpPr>
            <a:stCxn id="6778" idx="4"/>
            <a:endCxn id="6781" idx="2"/>
          </p:cNvCxnSpPr>
          <p:nvPr/>
        </p:nvCxnSpPr>
        <p:spPr>
          <a:xfrm rot="-5400000">
            <a:off x="4300433" y="2373227"/>
            <a:ext cx="46200" cy="902400"/>
          </a:xfrm>
          <a:prstGeom prst="curvedConnector4">
            <a:avLst>
              <a:gd name="adj1" fmla="val -676456"/>
              <a:gd name="adj2" fmla="val 52618"/>
            </a:avLst>
          </a:prstGeom>
          <a:noFill/>
          <a:ln w="9525" cap="flat" cmpd="sng">
            <a:solidFill>
              <a:schemeClr val="dk2"/>
            </a:solidFill>
            <a:prstDash val="solid"/>
            <a:round/>
            <a:headEnd type="none" w="med" len="med"/>
            <a:tailEnd type="stealth" w="med" len="med"/>
          </a:ln>
        </p:spPr>
      </p:cxnSp>
      <p:cxnSp>
        <p:nvCxnSpPr>
          <p:cNvPr id="6789" name="Google Shape;6789;p70"/>
          <p:cNvCxnSpPr>
            <a:stCxn id="6778" idx="4"/>
            <a:endCxn id="6782" idx="2"/>
          </p:cNvCxnSpPr>
          <p:nvPr/>
        </p:nvCxnSpPr>
        <p:spPr>
          <a:xfrm rot="-5400000">
            <a:off x="4458833" y="2214827"/>
            <a:ext cx="46200" cy="1219200"/>
          </a:xfrm>
          <a:prstGeom prst="curvedConnector4">
            <a:avLst>
              <a:gd name="adj1" fmla="val -780677"/>
              <a:gd name="adj2" fmla="val 51927"/>
            </a:avLst>
          </a:prstGeom>
          <a:noFill/>
          <a:ln w="9525" cap="flat" cmpd="sng">
            <a:solidFill>
              <a:schemeClr val="dk2"/>
            </a:solidFill>
            <a:prstDash val="solid"/>
            <a:round/>
            <a:headEnd type="none" w="med" len="med"/>
            <a:tailEnd type="stealth" w="med" len="med"/>
          </a:ln>
        </p:spPr>
      </p:cxnSp>
      <p:cxnSp>
        <p:nvCxnSpPr>
          <p:cNvPr id="6790" name="Google Shape;6790;p70"/>
          <p:cNvCxnSpPr>
            <a:stCxn id="6779" idx="4"/>
            <a:endCxn id="6781" idx="2"/>
          </p:cNvCxnSpPr>
          <p:nvPr/>
        </p:nvCxnSpPr>
        <p:spPr>
          <a:xfrm rot="-5400000">
            <a:off x="4458281" y="253203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cxnSp>
        <p:nvCxnSpPr>
          <p:cNvPr id="6791" name="Google Shape;6791;p70"/>
          <p:cNvCxnSpPr>
            <a:stCxn id="6779" idx="4"/>
            <a:endCxn id="6782" idx="2"/>
          </p:cNvCxnSpPr>
          <p:nvPr/>
        </p:nvCxnSpPr>
        <p:spPr>
          <a:xfrm rot="-5400000">
            <a:off x="4616531" y="2373785"/>
            <a:ext cx="47100" cy="902400"/>
          </a:xfrm>
          <a:prstGeom prst="curvedConnector4">
            <a:avLst>
              <a:gd name="adj1" fmla="val -632197"/>
              <a:gd name="adj2" fmla="val 52618"/>
            </a:avLst>
          </a:prstGeom>
          <a:noFill/>
          <a:ln w="9525" cap="flat" cmpd="sng">
            <a:solidFill>
              <a:schemeClr val="dk2"/>
            </a:solidFill>
            <a:prstDash val="solid"/>
            <a:round/>
            <a:headEnd type="none" w="med" len="med"/>
            <a:tailEnd type="stealth" w="med" len="med"/>
          </a:ln>
        </p:spPr>
      </p:cxnSp>
      <p:cxnSp>
        <p:nvCxnSpPr>
          <p:cNvPr id="6792" name="Google Shape;6792;p70"/>
          <p:cNvCxnSpPr>
            <a:stCxn id="6780" idx="4"/>
            <a:endCxn id="6782" idx="2"/>
          </p:cNvCxnSpPr>
          <p:nvPr/>
        </p:nvCxnSpPr>
        <p:spPr>
          <a:xfrm rot="-5400000">
            <a:off x="4774828" y="2532035"/>
            <a:ext cx="47100" cy="585900"/>
          </a:xfrm>
          <a:prstGeom prst="curvedConnector4">
            <a:avLst>
              <a:gd name="adj1" fmla="val -340212"/>
              <a:gd name="adj2" fmla="val 54028"/>
            </a:avLst>
          </a:prstGeom>
          <a:noFill/>
          <a:ln w="9525" cap="flat" cmpd="sng">
            <a:solidFill>
              <a:schemeClr val="dk2"/>
            </a:solidFill>
            <a:prstDash val="solid"/>
            <a:round/>
            <a:headEnd type="none" w="med" len="med"/>
            <a:tailEnd type="stealth" w="med" len="med"/>
          </a:ln>
        </p:spPr>
      </p:cxnSp>
      <p:sp>
        <p:nvSpPr>
          <p:cNvPr id="6793" name="Google Shape;6793;p70"/>
          <p:cNvSpPr/>
          <p:nvPr/>
        </p:nvSpPr>
        <p:spPr>
          <a:xfrm>
            <a:off x="6042557" y="2446314"/>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Dense Block 3</a:t>
            </a:r>
            <a:endParaRPr sz="1200"/>
          </a:p>
          <a:p>
            <a:pPr algn="ctr"/>
            <a:endParaRPr sz="1200"/>
          </a:p>
          <a:p>
            <a:pPr algn="ctr"/>
            <a:endParaRPr sz="1200"/>
          </a:p>
          <a:p>
            <a:pPr algn="ctr"/>
            <a:endParaRPr sz="1200"/>
          </a:p>
        </p:txBody>
      </p:sp>
      <p:sp>
        <p:nvSpPr>
          <p:cNvPr id="6794" name="Google Shape;6794;p70"/>
          <p:cNvSpPr/>
          <p:nvPr/>
        </p:nvSpPr>
        <p:spPr>
          <a:xfrm>
            <a:off x="6117817" y="2749092"/>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95" name="Google Shape;6795;p70"/>
          <p:cNvSpPr/>
          <p:nvPr/>
        </p:nvSpPr>
        <p:spPr>
          <a:xfrm>
            <a:off x="6434365" y="275010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96" name="Google Shape;6796;p70"/>
          <p:cNvSpPr/>
          <p:nvPr/>
        </p:nvSpPr>
        <p:spPr>
          <a:xfrm>
            <a:off x="6750913" y="275010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97" name="Google Shape;6797;p70"/>
          <p:cNvSpPr/>
          <p:nvPr/>
        </p:nvSpPr>
        <p:spPr>
          <a:xfrm>
            <a:off x="7067461" y="275010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798" name="Google Shape;6798;p70"/>
          <p:cNvSpPr/>
          <p:nvPr/>
        </p:nvSpPr>
        <p:spPr>
          <a:xfrm>
            <a:off x="7384008" y="2750100"/>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799" name="Google Shape;6799;p70"/>
          <p:cNvCxnSpPr>
            <a:stCxn id="6794" idx="6"/>
            <a:endCxn id="6795" idx="2"/>
          </p:cNvCxnSpPr>
          <p:nvPr/>
        </p:nvCxnSpPr>
        <p:spPr>
          <a:xfrm>
            <a:off x="6212017" y="2796192"/>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00" name="Google Shape;6800;p70"/>
          <p:cNvCxnSpPr>
            <a:stCxn id="6795" idx="6"/>
            <a:endCxn id="6796" idx="2"/>
          </p:cNvCxnSpPr>
          <p:nvPr/>
        </p:nvCxnSpPr>
        <p:spPr>
          <a:xfrm>
            <a:off x="6528565" y="279720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1" name="Google Shape;6801;p70"/>
          <p:cNvCxnSpPr>
            <a:stCxn id="6796" idx="6"/>
            <a:endCxn id="6797" idx="2"/>
          </p:cNvCxnSpPr>
          <p:nvPr/>
        </p:nvCxnSpPr>
        <p:spPr>
          <a:xfrm>
            <a:off x="6845113" y="279720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2" name="Google Shape;6802;p70"/>
          <p:cNvCxnSpPr>
            <a:stCxn id="6797" idx="6"/>
            <a:endCxn id="6798" idx="2"/>
          </p:cNvCxnSpPr>
          <p:nvPr/>
        </p:nvCxnSpPr>
        <p:spPr>
          <a:xfrm>
            <a:off x="7161661" y="2797200"/>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03" name="Google Shape;6803;p70"/>
          <p:cNvCxnSpPr>
            <a:stCxn id="6794" idx="4"/>
            <a:endCxn id="6796" idx="2"/>
          </p:cNvCxnSpPr>
          <p:nvPr/>
        </p:nvCxnSpPr>
        <p:spPr>
          <a:xfrm rot="-5400000">
            <a:off x="6434767" y="2527242"/>
            <a:ext cx="46200" cy="585900"/>
          </a:xfrm>
          <a:prstGeom prst="curvedConnector4">
            <a:avLst>
              <a:gd name="adj1" fmla="val -352412"/>
              <a:gd name="adj2" fmla="val 54028"/>
            </a:avLst>
          </a:prstGeom>
          <a:noFill/>
          <a:ln w="9525" cap="flat" cmpd="sng">
            <a:solidFill>
              <a:schemeClr val="dk2"/>
            </a:solidFill>
            <a:prstDash val="solid"/>
            <a:round/>
            <a:headEnd type="none" w="med" len="med"/>
            <a:tailEnd type="stealth" w="med" len="med"/>
          </a:ln>
        </p:spPr>
      </p:cxnSp>
      <p:cxnSp>
        <p:nvCxnSpPr>
          <p:cNvPr id="6804" name="Google Shape;6804;p70"/>
          <p:cNvCxnSpPr>
            <a:stCxn id="6794" idx="4"/>
            <a:endCxn id="6797" idx="2"/>
          </p:cNvCxnSpPr>
          <p:nvPr/>
        </p:nvCxnSpPr>
        <p:spPr>
          <a:xfrm rot="-5400000">
            <a:off x="6593017" y="2368992"/>
            <a:ext cx="46200" cy="902400"/>
          </a:xfrm>
          <a:prstGeom prst="curvedConnector4">
            <a:avLst>
              <a:gd name="adj1" fmla="val -664967"/>
              <a:gd name="adj2" fmla="val 52618"/>
            </a:avLst>
          </a:prstGeom>
          <a:noFill/>
          <a:ln w="9525" cap="flat" cmpd="sng">
            <a:solidFill>
              <a:schemeClr val="dk2"/>
            </a:solidFill>
            <a:prstDash val="solid"/>
            <a:round/>
            <a:headEnd type="none" w="med" len="med"/>
            <a:tailEnd type="stealth" w="med" len="med"/>
          </a:ln>
        </p:spPr>
      </p:cxnSp>
      <p:cxnSp>
        <p:nvCxnSpPr>
          <p:cNvPr id="6805" name="Google Shape;6805;p70"/>
          <p:cNvCxnSpPr>
            <a:stCxn id="6794" idx="4"/>
            <a:endCxn id="6798" idx="2"/>
          </p:cNvCxnSpPr>
          <p:nvPr/>
        </p:nvCxnSpPr>
        <p:spPr>
          <a:xfrm rot="-5400000">
            <a:off x="6751417" y="2210592"/>
            <a:ext cx="46200" cy="1219200"/>
          </a:xfrm>
          <a:prstGeom prst="curvedConnector4">
            <a:avLst>
              <a:gd name="adj1" fmla="val -739371"/>
              <a:gd name="adj2" fmla="val 51927"/>
            </a:avLst>
          </a:prstGeom>
          <a:noFill/>
          <a:ln w="9525" cap="flat" cmpd="sng">
            <a:solidFill>
              <a:schemeClr val="dk2"/>
            </a:solidFill>
            <a:prstDash val="solid"/>
            <a:round/>
            <a:headEnd type="none" w="med" len="med"/>
            <a:tailEnd type="stealth" w="med" len="med"/>
          </a:ln>
        </p:spPr>
      </p:cxnSp>
      <p:cxnSp>
        <p:nvCxnSpPr>
          <p:cNvPr id="6806" name="Google Shape;6806;p70"/>
          <p:cNvCxnSpPr>
            <a:stCxn id="6795" idx="4"/>
            <a:endCxn id="6797" idx="2"/>
          </p:cNvCxnSpPr>
          <p:nvPr/>
        </p:nvCxnSpPr>
        <p:spPr>
          <a:xfrm rot="-5400000">
            <a:off x="6750865" y="2527800"/>
            <a:ext cx="47100" cy="585900"/>
          </a:xfrm>
          <a:prstGeom prst="curvedConnector4">
            <a:avLst>
              <a:gd name="adj1" fmla="val -372732"/>
              <a:gd name="adj2" fmla="val 54028"/>
            </a:avLst>
          </a:prstGeom>
          <a:noFill/>
          <a:ln w="9525" cap="flat" cmpd="sng">
            <a:solidFill>
              <a:schemeClr val="dk2"/>
            </a:solidFill>
            <a:prstDash val="solid"/>
            <a:round/>
            <a:headEnd type="none" w="med" len="med"/>
            <a:tailEnd type="stealth" w="med" len="med"/>
          </a:ln>
        </p:spPr>
      </p:cxnSp>
      <p:cxnSp>
        <p:nvCxnSpPr>
          <p:cNvPr id="6807" name="Google Shape;6807;p70"/>
          <p:cNvCxnSpPr>
            <a:stCxn id="6795" idx="4"/>
            <a:endCxn id="6798" idx="2"/>
          </p:cNvCxnSpPr>
          <p:nvPr/>
        </p:nvCxnSpPr>
        <p:spPr>
          <a:xfrm rot="-5400000">
            <a:off x="6909115" y="2369550"/>
            <a:ext cx="47100" cy="902400"/>
          </a:xfrm>
          <a:prstGeom prst="curvedConnector4">
            <a:avLst>
              <a:gd name="adj1" fmla="val -679313"/>
              <a:gd name="adj2" fmla="val 52618"/>
            </a:avLst>
          </a:prstGeom>
          <a:noFill/>
          <a:ln w="9525" cap="flat" cmpd="sng">
            <a:solidFill>
              <a:schemeClr val="dk2"/>
            </a:solidFill>
            <a:prstDash val="solid"/>
            <a:round/>
            <a:headEnd type="none" w="med" len="med"/>
            <a:tailEnd type="stealth" w="med" len="med"/>
          </a:ln>
        </p:spPr>
      </p:cxnSp>
      <p:cxnSp>
        <p:nvCxnSpPr>
          <p:cNvPr id="6808" name="Google Shape;6808;p70"/>
          <p:cNvCxnSpPr>
            <a:stCxn id="6796" idx="4"/>
            <a:endCxn id="6798" idx="2"/>
          </p:cNvCxnSpPr>
          <p:nvPr/>
        </p:nvCxnSpPr>
        <p:spPr>
          <a:xfrm rot="-5400000">
            <a:off x="7067413" y="2527800"/>
            <a:ext cx="47100" cy="585900"/>
          </a:xfrm>
          <a:prstGeom prst="curvedConnector4">
            <a:avLst>
              <a:gd name="adj1" fmla="val -328942"/>
              <a:gd name="adj2" fmla="val 54028"/>
            </a:avLst>
          </a:prstGeom>
          <a:noFill/>
          <a:ln w="9525" cap="flat" cmpd="sng">
            <a:solidFill>
              <a:schemeClr val="dk2"/>
            </a:solidFill>
            <a:prstDash val="solid"/>
            <a:round/>
            <a:headEnd type="none" w="med" len="med"/>
            <a:tailEnd type="stealth" w="med" len="med"/>
          </a:ln>
        </p:spPr>
      </p:cxnSp>
      <p:sp>
        <p:nvSpPr>
          <p:cNvPr id="6809" name="Google Shape;6809;p70"/>
          <p:cNvSpPr/>
          <p:nvPr/>
        </p:nvSpPr>
        <p:spPr>
          <a:xfrm rot="5400000">
            <a:off x="2772150" y="2730155"/>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a:t>
            </a:r>
            <a:endParaRPr sz="1200"/>
          </a:p>
        </p:txBody>
      </p:sp>
      <p:sp>
        <p:nvSpPr>
          <p:cNvPr id="6810" name="Google Shape;6810;p70"/>
          <p:cNvSpPr/>
          <p:nvPr/>
        </p:nvSpPr>
        <p:spPr>
          <a:xfrm rot="5400000">
            <a:off x="5403018" y="2726522"/>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Avg-Pool</a:t>
            </a:r>
            <a:endParaRPr sz="1200"/>
          </a:p>
        </p:txBody>
      </p:sp>
      <p:cxnSp>
        <p:nvCxnSpPr>
          <p:cNvPr id="6811" name="Google Shape;6811;p70"/>
          <p:cNvCxnSpPr/>
          <p:nvPr/>
        </p:nvCxnSpPr>
        <p:spPr>
          <a:xfrm>
            <a:off x="5420597" y="2823855"/>
            <a:ext cx="0" cy="0"/>
          </a:xfrm>
          <a:prstGeom prst="straightConnector1">
            <a:avLst/>
          </a:prstGeom>
          <a:noFill/>
          <a:ln w="9525" cap="flat" cmpd="sng">
            <a:solidFill>
              <a:schemeClr val="dk2"/>
            </a:solidFill>
            <a:prstDash val="solid"/>
            <a:round/>
            <a:headEnd type="none" w="med" len="med"/>
            <a:tailEnd type="none" w="med" len="med"/>
          </a:ln>
        </p:spPr>
      </p:cxnSp>
      <p:cxnSp>
        <p:nvCxnSpPr>
          <p:cNvPr id="6812" name="Google Shape;6812;p70"/>
          <p:cNvCxnSpPr/>
          <p:nvPr/>
        </p:nvCxnSpPr>
        <p:spPr>
          <a:xfrm>
            <a:off x="5420597" y="2823855"/>
            <a:ext cx="0" cy="0"/>
          </a:xfrm>
          <a:prstGeom prst="straightConnector1">
            <a:avLst/>
          </a:prstGeom>
          <a:noFill/>
          <a:ln w="9525" cap="flat" cmpd="sng">
            <a:solidFill>
              <a:schemeClr val="dk2"/>
            </a:solidFill>
            <a:prstDash val="solid"/>
            <a:round/>
            <a:headEnd type="none" w="med" len="med"/>
            <a:tailEnd type="none" w="med" len="med"/>
          </a:ln>
        </p:spPr>
      </p:cxnSp>
      <p:cxnSp>
        <p:nvCxnSpPr>
          <p:cNvPr id="6813" name="Google Shape;6813;p70"/>
          <p:cNvCxnSpPr>
            <a:stCxn id="6810" idx="2"/>
            <a:endCxn id="6814" idx="0"/>
          </p:cNvCxnSpPr>
          <p:nvPr/>
        </p:nvCxnSpPr>
        <p:spPr>
          <a:xfrm flipH="1">
            <a:off x="5618118" y="2864072"/>
            <a:ext cx="64500" cy="1200"/>
          </a:xfrm>
          <a:prstGeom prst="straightConnector1">
            <a:avLst/>
          </a:prstGeom>
          <a:noFill/>
          <a:ln w="9525" cap="flat" cmpd="sng">
            <a:solidFill>
              <a:schemeClr val="dk2"/>
            </a:solidFill>
            <a:prstDash val="solid"/>
            <a:round/>
            <a:headEnd type="none" w="med" len="med"/>
            <a:tailEnd type="none" w="med" len="med"/>
          </a:ln>
        </p:spPr>
      </p:cxnSp>
      <p:cxnSp>
        <p:nvCxnSpPr>
          <p:cNvPr id="6815" name="Google Shape;6815;p70"/>
          <p:cNvCxnSpPr/>
          <p:nvPr/>
        </p:nvCxnSpPr>
        <p:spPr>
          <a:xfrm>
            <a:off x="5586750" y="2976255"/>
            <a:ext cx="0" cy="0"/>
          </a:xfrm>
          <a:prstGeom prst="straightConnector1">
            <a:avLst/>
          </a:prstGeom>
          <a:noFill/>
          <a:ln w="9525" cap="flat" cmpd="sng">
            <a:solidFill>
              <a:schemeClr val="dk2"/>
            </a:solidFill>
            <a:prstDash val="solid"/>
            <a:round/>
            <a:headEnd type="none" w="med" len="med"/>
            <a:tailEnd type="none" w="med" len="med"/>
          </a:ln>
        </p:spPr>
      </p:cxnSp>
      <p:cxnSp>
        <p:nvCxnSpPr>
          <p:cNvPr id="6816" name="Google Shape;6816;p70"/>
          <p:cNvCxnSpPr/>
          <p:nvPr/>
        </p:nvCxnSpPr>
        <p:spPr>
          <a:xfrm>
            <a:off x="5586750" y="2976255"/>
            <a:ext cx="0" cy="0"/>
          </a:xfrm>
          <a:prstGeom prst="straightConnector1">
            <a:avLst/>
          </a:prstGeom>
          <a:noFill/>
          <a:ln w="9525" cap="flat" cmpd="sng">
            <a:solidFill>
              <a:schemeClr val="dk2"/>
            </a:solidFill>
            <a:prstDash val="solid"/>
            <a:round/>
            <a:headEnd type="none" w="med" len="med"/>
            <a:tailEnd type="none" w="med" len="med"/>
          </a:ln>
        </p:spPr>
      </p:cxnSp>
      <p:sp>
        <p:nvSpPr>
          <p:cNvPr id="6814" name="Google Shape;6814;p70"/>
          <p:cNvSpPr/>
          <p:nvPr/>
        </p:nvSpPr>
        <p:spPr>
          <a:xfrm rot="5400000">
            <a:off x="5063472" y="2727742"/>
            <a:ext cx="834300" cy="2751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Conv</a:t>
            </a:r>
            <a:endParaRPr sz="1200"/>
          </a:p>
        </p:txBody>
      </p:sp>
      <p:sp>
        <p:nvSpPr>
          <p:cNvPr id="6817" name="Google Shape;6817;p70"/>
          <p:cNvSpPr/>
          <p:nvPr/>
        </p:nvSpPr>
        <p:spPr>
          <a:xfrm>
            <a:off x="1433072" y="2450550"/>
            <a:ext cx="1512000" cy="8343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Dense Block 1</a:t>
            </a:r>
            <a:endParaRPr sz="1200"/>
          </a:p>
          <a:p>
            <a:pPr algn="ctr"/>
            <a:endParaRPr sz="1200"/>
          </a:p>
          <a:p>
            <a:pPr algn="ctr"/>
            <a:endParaRPr sz="1200"/>
          </a:p>
          <a:p>
            <a:pPr algn="ctr"/>
            <a:endParaRPr sz="1200"/>
          </a:p>
        </p:txBody>
      </p:sp>
      <p:sp>
        <p:nvSpPr>
          <p:cNvPr id="6818" name="Google Shape;6818;p70"/>
          <p:cNvSpPr/>
          <p:nvPr/>
        </p:nvSpPr>
        <p:spPr>
          <a:xfrm>
            <a:off x="1508333" y="2753327"/>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819" name="Google Shape;6819;p70"/>
          <p:cNvSpPr/>
          <p:nvPr/>
        </p:nvSpPr>
        <p:spPr>
          <a:xfrm>
            <a:off x="1824881" y="275433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820" name="Google Shape;6820;p70"/>
          <p:cNvSpPr/>
          <p:nvPr/>
        </p:nvSpPr>
        <p:spPr>
          <a:xfrm>
            <a:off x="2141428" y="275433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821" name="Google Shape;6821;p70"/>
          <p:cNvSpPr/>
          <p:nvPr/>
        </p:nvSpPr>
        <p:spPr>
          <a:xfrm>
            <a:off x="2457976" y="275433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822" name="Google Shape;6822;p70"/>
          <p:cNvSpPr/>
          <p:nvPr/>
        </p:nvSpPr>
        <p:spPr>
          <a:xfrm>
            <a:off x="2774524" y="2754335"/>
            <a:ext cx="94200" cy="94200"/>
          </a:xfrm>
          <a:prstGeom prst="ellipse">
            <a:avLst/>
          </a:prstGeom>
          <a:solidFill>
            <a:srgbClr val="FFFF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823" name="Google Shape;6823;p70"/>
          <p:cNvCxnSpPr>
            <a:stCxn id="6818" idx="6"/>
            <a:endCxn id="6819" idx="2"/>
          </p:cNvCxnSpPr>
          <p:nvPr/>
        </p:nvCxnSpPr>
        <p:spPr>
          <a:xfrm>
            <a:off x="1602533" y="2800427"/>
            <a:ext cx="222300" cy="900"/>
          </a:xfrm>
          <a:prstGeom prst="straightConnector1">
            <a:avLst/>
          </a:prstGeom>
          <a:noFill/>
          <a:ln w="9525" cap="flat" cmpd="sng">
            <a:solidFill>
              <a:schemeClr val="dk2"/>
            </a:solidFill>
            <a:prstDash val="solid"/>
            <a:round/>
            <a:headEnd type="none" w="med" len="med"/>
            <a:tailEnd type="stealth" w="med" len="med"/>
          </a:ln>
        </p:spPr>
      </p:cxnSp>
      <p:cxnSp>
        <p:nvCxnSpPr>
          <p:cNvPr id="6824" name="Google Shape;6824;p70"/>
          <p:cNvCxnSpPr>
            <a:stCxn id="6819" idx="6"/>
            <a:endCxn id="6820" idx="2"/>
          </p:cNvCxnSpPr>
          <p:nvPr/>
        </p:nvCxnSpPr>
        <p:spPr>
          <a:xfrm>
            <a:off x="1919081" y="280143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5" name="Google Shape;6825;p70"/>
          <p:cNvCxnSpPr>
            <a:stCxn id="6820" idx="6"/>
            <a:endCxn id="6821" idx="2"/>
          </p:cNvCxnSpPr>
          <p:nvPr/>
        </p:nvCxnSpPr>
        <p:spPr>
          <a:xfrm>
            <a:off x="2235628" y="280143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6" name="Google Shape;6826;p70"/>
          <p:cNvCxnSpPr>
            <a:stCxn id="6821" idx="6"/>
            <a:endCxn id="6822" idx="2"/>
          </p:cNvCxnSpPr>
          <p:nvPr/>
        </p:nvCxnSpPr>
        <p:spPr>
          <a:xfrm>
            <a:off x="2552176" y="2801435"/>
            <a:ext cx="222300" cy="0"/>
          </a:xfrm>
          <a:prstGeom prst="straightConnector1">
            <a:avLst/>
          </a:prstGeom>
          <a:noFill/>
          <a:ln w="9525" cap="flat" cmpd="sng">
            <a:solidFill>
              <a:schemeClr val="dk2"/>
            </a:solidFill>
            <a:prstDash val="solid"/>
            <a:round/>
            <a:headEnd type="none" w="med" len="med"/>
            <a:tailEnd type="stealth" w="med" len="med"/>
          </a:ln>
        </p:spPr>
      </p:cxnSp>
      <p:cxnSp>
        <p:nvCxnSpPr>
          <p:cNvPr id="6827" name="Google Shape;6827;p70"/>
          <p:cNvCxnSpPr>
            <a:stCxn id="6818" idx="4"/>
            <a:endCxn id="6820" idx="2"/>
          </p:cNvCxnSpPr>
          <p:nvPr/>
        </p:nvCxnSpPr>
        <p:spPr>
          <a:xfrm rot="-5400000">
            <a:off x="1825283" y="2531477"/>
            <a:ext cx="46200" cy="585900"/>
          </a:xfrm>
          <a:prstGeom prst="curvedConnector4">
            <a:avLst>
              <a:gd name="adj1" fmla="val -304378"/>
              <a:gd name="adj2" fmla="val 54028"/>
            </a:avLst>
          </a:prstGeom>
          <a:noFill/>
          <a:ln w="9525" cap="flat" cmpd="sng">
            <a:solidFill>
              <a:schemeClr val="dk2"/>
            </a:solidFill>
            <a:prstDash val="solid"/>
            <a:round/>
            <a:headEnd type="none" w="med" len="med"/>
            <a:tailEnd type="stealth" w="med" len="med"/>
          </a:ln>
        </p:spPr>
      </p:cxnSp>
      <p:cxnSp>
        <p:nvCxnSpPr>
          <p:cNvPr id="6828" name="Google Shape;6828;p70"/>
          <p:cNvCxnSpPr>
            <a:stCxn id="6818" idx="4"/>
            <a:endCxn id="6821" idx="2"/>
          </p:cNvCxnSpPr>
          <p:nvPr/>
        </p:nvCxnSpPr>
        <p:spPr>
          <a:xfrm rot="-5400000">
            <a:off x="1983533" y="2373227"/>
            <a:ext cx="46200" cy="902400"/>
          </a:xfrm>
          <a:prstGeom prst="curvedConnector4">
            <a:avLst>
              <a:gd name="adj1" fmla="val -602051"/>
              <a:gd name="adj2" fmla="val 52618"/>
            </a:avLst>
          </a:prstGeom>
          <a:noFill/>
          <a:ln w="9525" cap="flat" cmpd="sng">
            <a:solidFill>
              <a:schemeClr val="dk2"/>
            </a:solidFill>
            <a:prstDash val="solid"/>
            <a:round/>
            <a:headEnd type="none" w="med" len="med"/>
            <a:tailEnd type="stealth" w="med" len="med"/>
          </a:ln>
        </p:spPr>
      </p:cxnSp>
      <p:cxnSp>
        <p:nvCxnSpPr>
          <p:cNvPr id="6829" name="Google Shape;6829;p70"/>
          <p:cNvCxnSpPr>
            <a:stCxn id="6818" idx="4"/>
            <a:endCxn id="6822" idx="2"/>
          </p:cNvCxnSpPr>
          <p:nvPr/>
        </p:nvCxnSpPr>
        <p:spPr>
          <a:xfrm rot="-5400000">
            <a:off x="2141933" y="2214827"/>
            <a:ext cx="46200" cy="1219200"/>
          </a:xfrm>
          <a:prstGeom prst="curvedConnector4">
            <a:avLst>
              <a:gd name="adj1" fmla="val -691337"/>
              <a:gd name="adj2" fmla="val 51927"/>
            </a:avLst>
          </a:prstGeom>
          <a:noFill/>
          <a:ln w="9525" cap="flat" cmpd="sng">
            <a:solidFill>
              <a:schemeClr val="dk2"/>
            </a:solidFill>
            <a:prstDash val="solid"/>
            <a:round/>
            <a:headEnd type="none" w="med" len="med"/>
            <a:tailEnd type="stealth" w="med" len="med"/>
          </a:ln>
        </p:spPr>
      </p:cxnSp>
      <p:cxnSp>
        <p:nvCxnSpPr>
          <p:cNvPr id="6830" name="Google Shape;6830;p70"/>
          <p:cNvCxnSpPr>
            <a:stCxn id="6819" idx="4"/>
            <a:endCxn id="6821" idx="2"/>
          </p:cNvCxnSpPr>
          <p:nvPr/>
        </p:nvCxnSpPr>
        <p:spPr>
          <a:xfrm rot="-5400000">
            <a:off x="2141381" y="2532035"/>
            <a:ext cx="47100" cy="585900"/>
          </a:xfrm>
          <a:prstGeom prst="curvedConnector4">
            <a:avLst>
              <a:gd name="adj1" fmla="val -296422"/>
              <a:gd name="adj2" fmla="val 54028"/>
            </a:avLst>
          </a:prstGeom>
          <a:noFill/>
          <a:ln w="9525" cap="flat" cmpd="sng">
            <a:solidFill>
              <a:schemeClr val="dk2"/>
            </a:solidFill>
            <a:prstDash val="solid"/>
            <a:round/>
            <a:headEnd type="none" w="med" len="med"/>
            <a:tailEnd type="stealth" w="med" len="med"/>
          </a:ln>
        </p:spPr>
      </p:cxnSp>
      <p:cxnSp>
        <p:nvCxnSpPr>
          <p:cNvPr id="6831" name="Google Shape;6831;p70"/>
          <p:cNvCxnSpPr>
            <a:stCxn id="6819" idx="4"/>
            <a:endCxn id="6822" idx="2"/>
          </p:cNvCxnSpPr>
          <p:nvPr/>
        </p:nvCxnSpPr>
        <p:spPr>
          <a:xfrm rot="-5400000">
            <a:off x="2299631" y="2373785"/>
            <a:ext cx="47100" cy="902400"/>
          </a:xfrm>
          <a:prstGeom prst="curvedConnector4">
            <a:avLst>
              <a:gd name="adj1" fmla="val -661390"/>
              <a:gd name="adj2" fmla="val 52618"/>
            </a:avLst>
          </a:prstGeom>
          <a:noFill/>
          <a:ln w="9525" cap="flat" cmpd="sng">
            <a:solidFill>
              <a:schemeClr val="dk2"/>
            </a:solidFill>
            <a:prstDash val="solid"/>
            <a:round/>
            <a:headEnd type="none" w="med" len="med"/>
            <a:tailEnd type="stealth" w="med" len="med"/>
          </a:ln>
        </p:spPr>
      </p:cxnSp>
      <p:cxnSp>
        <p:nvCxnSpPr>
          <p:cNvPr id="6832" name="Google Shape;6832;p70"/>
          <p:cNvCxnSpPr>
            <a:stCxn id="6820" idx="4"/>
            <a:endCxn id="6822" idx="2"/>
          </p:cNvCxnSpPr>
          <p:nvPr/>
        </p:nvCxnSpPr>
        <p:spPr>
          <a:xfrm rot="-5400000">
            <a:off x="2457928" y="2532035"/>
            <a:ext cx="47100" cy="585900"/>
          </a:xfrm>
          <a:prstGeom prst="curvedConnector4">
            <a:avLst>
              <a:gd name="adj1" fmla="val -311018"/>
              <a:gd name="adj2" fmla="val 54028"/>
            </a:avLst>
          </a:prstGeom>
          <a:noFill/>
          <a:ln w="9525" cap="flat" cmpd="sng">
            <a:solidFill>
              <a:schemeClr val="dk2"/>
            </a:solidFill>
            <a:prstDash val="solid"/>
            <a:round/>
            <a:headEnd type="none" w="med" len="med"/>
            <a:tailEnd type="stealth" w="med" len="med"/>
          </a:ln>
        </p:spPr>
      </p:cxnSp>
      <p:cxnSp>
        <p:nvCxnSpPr>
          <p:cNvPr id="6833" name="Google Shape;6833;p70"/>
          <p:cNvCxnSpPr>
            <a:stCxn id="6817" idx="3"/>
            <a:endCxn id="6809" idx="2"/>
          </p:cNvCxnSpPr>
          <p:nvPr/>
        </p:nvCxnSpPr>
        <p:spPr>
          <a:xfrm>
            <a:off x="2945072" y="2867700"/>
            <a:ext cx="106800" cy="0"/>
          </a:xfrm>
          <a:prstGeom prst="straightConnector1">
            <a:avLst/>
          </a:prstGeom>
          <a:noFill/>
          <a:ln w="9525" cap="flat" cmpd="sng">
            <a:solidFill>
              <a:schemeClr val="dk2"/>
            </a:solidFill>
            <a:prstDash val="solid"/>
            <a:round/>
            <a:headEnd type="none" w="med" len="med"/>
            <a:tailEnd type="none" w="med" len="med"/>
          </a:ln>
        </p:spPr>
      </p:cxnSp>
      <p:cxnSp>
        <p:nvCxnSpPr>
          <p:cNvPr id="6834" name="Google Shape;6834;p70"/>
          <p:cNvCxnSpPr>
            <a:stCxn id="6777" idx="1"/>
            <a:endCxn id="6777" idx="1"/>
          </p:cNvCxnSpPr>
          <p:nvPr/>
        </p:nvCxnSpPr>
        <p:spPr>
          <a:xfrm>
            <a:off x="3749972" y="2867700"/>
            <a:ext cx="0" cy="0"/>
          </a:xfrm>
          <a:prstGeom prst="straightConnector1">
            <a:avLst/>
          </a:prstGeom>
          <a:noFill/>
          <a:ln w="9525" cap="flat" cmpd="sng">
            <a:solidFill>
              <a:schemeClr val="dk2"/>
            </a:solidFill>
            <a:prstDash val="solid"/>
            <a:round/>
            <a:headEnd type="none" w="med" len="med"/>
            <a:tailEnd type="none" w="med" len="med"/>
          </a:ln>
        </p:spPr>
      </p:cxnSp>
      <p:cxnSp>
        <p:nvCxnSpPr>
          <p:cNvPr id="6835" name="Google Shape;6835;p70"/>
          <p:cNvCxnSpPr>
            <a:stCxn id="6766" idx="0"/>
            <a:endCxn id="6777" idx="1"/>
          </p:cNvCxnSpPr>
          <p:nvPr/>
        </p:nvCxnSpPr>
        <p:spPr>
          <a:xfrm>
            <a:off x="3666396" y="2867705"/>
            <a:ext cx="83700" cy="0"/>
          </a:xfrm>
          <a:prstGeom prst="straightConnector1">
            <a:avLst/>
          </a:prstGeom>
          <a:noFill/>
          <a:ln w="9525" cap="flat" cmpd="sng">
            <a:solidFill>
              <a:schemeClr val="dk2"/>
            </a:solidFill>
            <a:prstDash val="solid"/>
            <a:round/>
            <a:headEnd type="none" w="med" len="med"/>
            <a:tailEnd type="none" w="med" len="med"/>
          </a:ln>
        </p:spPr>
      </p:cxnSp>
      <p:cxnSp>
        <p:nvCxnSpPr>
          <p:cNvPr id="6836" name="Google Shape;6836;p70"/>
          <p:cNvCxnSpPr>
            <a:stCxn id="6814" idx="2"/>
            <a:endCxn id="6777" idx="3"/>
          </p:cNvCxnSpPr>
          <p:nvPr/>
        </p:nvCxnSpPr>
        <p:spPr>
          <a:xfrm flipH="1">
            <a:off x="5262072" y="2865292"/>
            <a:ext cx="81000" cy="2400"/>
          </a:xfrm>
          <a:prstGeom prst="straightConnector1">
            <a:avLst/>
          </a:prstGeom>
          <a:noFill/>
          <a:ln w="9525" cap="flat" cmpd="sng">
            <a:solidFill>
              <a:schemeClr val="dk2"/>
            </a:solidFill>
            <a:prstDash val="solid"/>
            <a:round/>
            <a:headEnd type="none" w="med" len="med"/>
            <a:tailEnd type="none" w="med" len="med"/>
          </a:ln>
        </p:spPr>
      </p:cxnSp>
      <p:cxnSp>
        <p:nvCxnSpPr>
          <p:cNvPr id="6837" name="Google Shape;6837;p70"/>
          <p:cNvCxnSpPr>
            <a:stCxn id="6810" idx="0"/>
            <a:endCxn id="6793" idx="1"/>
          </p:cNvCxnSpPr>
          <p:nvPr/>
        </p:nvCxnSpPr>
        <p:spPr>
          <a:xfrm rot="10800000" flipH="1">
            <a:off x="5957718" y="2863472"/>
            <a:ext cx="84900" cy="600"/>
          </a:xfrm>
          <a:prstGeom prst="straightConnector1">
            <a:avLst/>
          </a:prstGeom>
          <a:noFill/>
          <a:ln w="9525" cap="flat" cmpd="sng">
            <a:solidFill>
              <a:schemeClr val="dk2"/>
            </a:solidFill>
            <a:prstDash val="solid"/>
            <a:round/>
            <a:headEnd type="none" w="med" len="med"/>
            <a:tailEnd type="none" w="med" len="med"/>
          </a:ln>
        </p:spPr>
      </p:cxnSp>
      <p:sp>
        <p:nvSpPr>
          <p:cNvPr id="6838" name="Google Shape;6838;p70"/>
          <p:cNvSpPr/>
          <p:nvPr/>
        </p:nvSpPr>
        <p:spPr>
          <a:xfrm rot="5400000">
            <a:off x="7359768" y="2724595"/>
            <a:ext cx="834300" cy="2751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Avg-Pool</a:t>
            </a:r>
            <a:endParaRPr sz="1200"/>
          </a:p>
        </p:txBody>
      </p:sp>
      <p:sp>
        <p:nvSpPr>
          <p:cNvPr id="6839" name="Google Shape;6839;p70"/>
          <p:cNvSpPr/>
          <p:nvPr/>
        </p:nvSpPr>
        <p:spPr>
          <a:xfrm rot="5400000">
            <a:off x="7719707" y="2723154"/>
            <a:ext cx="834300" cy="275100"/>
          </a:xfrm>
          <a:prstGeom prst="rect">
            <a:avLst/>
          </a:prstGeom>
          <a:solidFill>
            <a:srgbClr val="B6D7A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FC</a:t>
            </a:r>
            <a:endParaRPr sz="1200"/>
          </a:p>
        </p:txBody>
      </p:sp>
      <p:sp>
        <p:nvSpPr>
          <p:cNvPr id="6840" name="Google Shape;6840;p70"/>
          <p:cNvSpPr/>
          <p:nvPr/>
        </p:nvSpPr>
        <p:spPr>
          <a:xfrm rot="5400000">
            <a:off x="8079628" y="2722732"/>
            <a:ext cx="834300" cy="275100"/>
          </a:xfrm>
          <a:prstGeom prst="rect">
            <a:avLst/>
          </a:prstGeom>
          <a:solidFill>
            <a:srgbClr val="FFE5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sz="1200"/>
              <a:t>Softmax</a:t>
            </a:r>
            <a:endParaRPr sz="1200"/>
          </a:p>
        </p:txBody>
      </p:sp>
      <p:cxnSp>
        <p:nvCxnSpPr>
          <p:cNvPr id="6841" name="Google Shape;6841;p70"/>
          <p:cNvCxnSpPr>
            <a:stCxn id="6793" idx="3"/>
            <a:endCxn id="6838" idx="2"/>
          </p:cNvCxnSpPr>
          <p:nvPr/>
        </p:nvCxnSpPr>
        <p:spPr>
          <a:xfrm rot="10800000" flipH="1">
            <a:off x="7554557" y="2862264"/>
            <a:ext cx="84900" cy="1200"/>
          </a:xfrm>
          <a:prstGeom prst="straightConnector1">
            <a:avLst/>
          </a:prstGeom>
          <a:noFill/>
          <a:ln w="9525" cap="flat" cmpd="sng">
            <a:solidFill>
              <a:schemeClr val="dk2"/>
            </a:solidFill>
            <a:prstDash val="solid"/>
            <a:round/>
            <a:headEnd type="none" w="med" len="med"/>
            <a:tailEnd type="none" w="med" len="med"/>
          </a:ln>
        </p:spPr>
      </p:cxnSp>
      <p:cxnSp>
        <p:nvCxnSpPr>
          <p:cNvPr id="6842" name="Google Shape;6842;p70"/>
          <p:cNvCxnSpPr>
            <a:stCxn id="6838" idx="0"/>
            <a:endCxn id="6839" idx="2"/>
          </p:cNvCxnSpPr>
          <p:nvPr/>
        </p:nvCxnSpPr>
        <p:spPr>
          <a:xfrm rot="10800000" flipH="1">
            <a:off x="7914468" y="2860645"/>
            <a:ext cx="84900" cy="1500"/>
          </a:xfrm>
          <a:prstGeom prst="straightConnector1">
            <a:avLst/>
          </a:prstGeom>
          <a:noFill/>
          <a:ln w="9525" cap="flat" cmpd="sng">
            <a:solidFill>
              <a:schemeClr val="dk2"/>
            </a:solidFill>
            <a:prstDash val="solid"/>
            <a:round/>
            <a:headEnd type="none" w="med" len="med"/>
            <a:tailEnd type="none" w="med" len="med"/>
          </a:ln>
        </p:spPr>
      </p:cxnSp>
      <p:cxnSp>
        <p:nvCxnSpPr>
          <p:cNvPr id="6843" name="Google Shape;6843;p70"/>
          <p:cNvCxnSpPr>
            <a:stCxn id="6839" idx="0"/>
            <a:endCxn id="6840" idx="2"/>
          </p:cNvCxnSpPr>
          <p:nvPr/>
        </p:nvCxnSpPr>
        <p:spPr>
          <a:xfrm rot="10800000" flipH="1">
            <a:off x="8274407" y="2860404"/>
            <a:ext cx="84900" cy="300"/>
          </a:xfrm>
          <a:prstGeom prst="straightConnector1">
            <a:avLst/>
          </a:prstGeom>
          <a:noFill/>
          <a:ln w="9525" cap="flat" cmpd="sng">
            <a:solidFill>
              <a:schemeClr val="dk2"/>
            </a:solidFill>
            <a:prstDash val="solid"/>
            <a:round/>
            <a:headEnd type="none" w="med" len="med"/>
            <a:tailEnd type="none" w="med" len="med"/>
          </a:ln>
        </p:spPr>
      </p:cxnSp>
      <p:cxnSp>
        <p:nvCxnSpPr>
          <p:cNvPr id="6844" name="Google Shape;6844;p70"/>
          <p:cNvCxnSpPr/>
          <p:nvPr/>
        </p:nvCxnSpPr>
        <p:spPr>
          <a:xfrm>
            <a:off x="3003200" y="3405850"/>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5" name="Google Shape;6845;p70"/>
          <p:cNvCxnSpPr/>
          <p:nvPr/>
        </p:nvCxnSpPr>
        <p:spPr>
          <a:xfrm rot="10800000">
            <a:off x="3007304" y="326442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6" name="Google Shape;6846;p70"/>
          <p:cNvCxnSpPr/>
          <p:nvPr/>
        </p:nvCxnSpPr>
        <p:spPr>
          <a:xfrm rot="10800000">
            <a:off x="3706711" y="3264425"/>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7" name="Google Shape;6847;p70"/>
          <p:cNvCxnSpPr/>
          <p:nvPr/>
        </p:nvCxnSpPr>
        <p:spPr>
          <a:xfrm>
            <a:off x="5298405" y="3405854"/>
            <a:ext cx="707700" cy="0"/>
          </a:xfrm>
          <a:prstGeom prst="straightConnector1">
            <a:avLst/>
          </a:prstGeom>
          <a:noFill/>
          <a:ln w="9525" cap="flat" cmpd="sng">
            <a:solidFill>
              <a:schemeClr val="dk2"/>
            </a:solidFill>
            <a:prstDash val="solid"/>
            <a:round/>
            <a:headEnd type="none" w="med" len="med"/>
            <a:tailEnd type="none" w="med" len="med"/>
          </a:ln>
        </p:spPr>
      </p:cxnSp>
      <p:cxnSp>
        <p:nvCxnSpPr>
          <p:cNvPr id="6848" name="Google Shape;6848;p70"/>
          <p:cNvCxnSpPr/>
          <p:nvPr/>
        </p:nvCxnSpPr>
        <p:spPr>
          <a:xfrm rot="10800000">
            <a:off x="5302509" y="326442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49" name="Google Shape;6849;p70"/>
          <p:cNvCxnSpPr/>
          <p:nvPr/>
        </p:nvCxnSpPr>
        <p:spPr>
          <a:xfrm rot="10800000">
            <a:off x="6001916" y="3264429"/>
            <a:ext cx="0" cy="142800"/>
          </a:xfrm>
          <a:prstGeom prst="straightConnector1">
            <a:avLst/>
          </a:prstGeom>
          <a:noFill/>
          <a:ln w="9525" cap="flat" cmpd="sng">
            <a:solidFill>
              <a:schemeClr val="dk2"/>
            </a:solidFill>
            <a:prstDash val="solid"/>
            <a:round/>
            <a:headEnd type="none" w="med" len="med"/>
            <a:tailEnd type="none" w="med" len="med"/>
          </a:ln>
        </p:spPr>
      </p:cxnSp>
      <p:cxnSp>
        <p:nvCxnSpPr>
          <p:cNvPr id="6850" name="Google Shape;6850;p70"/>
          <p:cNvCxnSpPr/>
          <p:nvPr/>
        </p:nvCxnSpPr>
        <p:spPr>
          <a:xfrm>
            <a:off x="3370500" y="340179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1" name="Google Shape;6851;p70"/>
          <p:cNvCxnSpPr/>
          <p:nvPr/>
        </p:nvCxnSpPr>
        <p:spPr>
          <a:xfrm>
            <a:off x="5656500" y="3401793"/>
            <a:ext cx="0" cy="95400"/>
          </a:xfrm>
          <a:prstGeom prst="straightConnector1">
            <a:avLst/>
          </a:prstGeom>
          <a:noFill/>
          <a:ln w="9525" cap="flat" cmpd="sng">
            <a:solidFill>
              <a:schemeClr val="dk2"/>
            </a:solidFill>
            <a:prstDash val="solid"/>
            <a:round/>
            <a:headEnd type="none" w="med" len="med"/>
            <a:tailEnd type="none" w="med" len="med"/>
          </a:ln>
        </p:spPr>
      </p:cxnSp>
      <p:cxnSp>
        <p:nvCxnSpPr>
          <p:cNvPr id="6852" name="Google Shape;6852;p70"/>
          <p:cNvCxnSpPr/>
          <p:nvPr/>
        </p:nvCxnSpPr>
        <p:spPr>
          <a:xfrm>
            <a:off x="3363693" y="3497025"/>
            <a:ext cx="2292900" cy="0"/>
          </a:xfrm>
          <a:prstGeom prst="straightConnector1">
            <a:avLst/>
          </a:prstGeom>
          <a:noFill/>
          <a:ln w="9525" cap="flat" cmpd="sng">
            <a:solidFill>
              <a:schemeClr val="dk2"/>
            </a:solidFill>
            <a:prstDash val="solid"/>
            <a:round/>
            <a:headEnd type="none" w="med" len="med"/>
            <a:tailEnd type="none" w="med" len="med"/>
          </a:ln>
        </p:spPr>
      </p:cxnSp>
      <p:sp>
        <p:nvSpPr>
          <p:cNvPr id="6853" name="Google Shape;6853;p70"/>
          <p:cNvSpPr txBox="1"/>
          <p:nvPr/>
        </p:nvSpPr>
        <p:spPr>
          <a:xfrm>
            <a:off x="3873950" y="3415393"/>
            <a:ext cx="3918900" cy="457200"/>
          </a:xfrm>
          <a:prstGeom prst="rect">
            <a:avLst/>
          </a:prstGeom>
          <a:noFill/>
          <a:ln>
            <a:noFill/>
          </a:ln>
        </p:spPr>
        <p:txBody>
          <a:bodyPr spcFirstLastPara="1" wrap="square" lIns="91425" tIns="91425" rIns="91425" bIns="91425" anchor="t" anchorCtr="0">
            <a:noAutofit/>
          </a:bodyPr>
          <a:lstStyle/>
          <a:p>
            <a:r>
              <a:rPr lang="en" sz="1000"/>
              <a:t>Transition layers</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63"/>
        <p:cNvGrpSpPr/>
        <p:nvPr/>
      </p:nvGrpSpPr>
      <p:grpSpPr>
        <a:xfrm>
          <a:off x="0" y="0"/>
          <a:ext cx="0" cy="0"/>
          <a:chOff x="0" y="0"/>
          <a:chExt cx="0" cy="0"/>
        </a:xfrm>
      </p:grpSpPr>
      <p:sp>
        <p:nvSpPr>
          <p:cNvPr id="64" name="Google Shape;64;p15"/>
          <p:cNvSpPr/>
          <p:nvPr/>
        </p:nvSpPr>
        <p:spPr>
          <a:xfrm>
            <a:off x="831550" y="590875"/>
            <a:ext cx="3027300" cy="790800"/>
          </a:xfrm>
          <a:prstGeom prst="roundRect">
            <a:avLst>
              <a:gd name="adj" fmla="val 50000"/>
            </a:avLst>
          </a:prstGeom>
          <a:gradFill>
            <a:gsLst>
              <a:gs pos="0">
                <a:srgbClr val="DBD4EB"/>
              </a:gs>
              <a:gs pos="100000">
                <a:srgbClr val="9180BB"/>
              </a:gs>
            </a:gsLst>
            <a:lin ang="16200038" scaled="0"/>
          </a:gradFill>
          <a:ln>
            <a:noFill/>
          </a:ln>
        </p:spPr>
        <p:txBody>
          <a:bodyPr spcFirstLastPara="1" wrap="square" lIns="91425" tIns="91425" rIns="91425" bIns="91425" anchor="ctr" anchorCtr="0">
            <a:noAutofit/>
          </a:bodyPr>
          <a:lstStyle/>
          <a:p>
            <a:endParaRPr/>
          </a:p>
        </p:txBody>
      </p:sp>
      <p:sp>
        <p:nvSpPr>
          <p:cNvPr id="65" name="Google Shape;65;p15"/>
          <p:cNvSpPr/>
          <p:nvPr/>
        </p:nvSpPr>
        <p:spPr>
          <a:xfrm>
            <a:off x="4890125" y="664025"/>
            <a:ext cx="3027300" cy="790800"/>
          </a:xfrm>
          <a:prstGeom prst="roundRect">
            <a:avLst>
              <a:gd name="adj" fmla="val 50000"/>
            </a:avLst>
          </a:prstGeom>
          <a:gradFill>
            <a:gsLst>
              <a:gs pos="0">
                <a:srgbClr val="A8C0FF"/>
              </a:gs>
              <a:gs pos="100000">
                <a:srgbClr val="3F2B96"/>
              </a:gs>
            </a:gsLst>
            <a:lin ang="0" scaled="0"/>
          </a:gradFill>
          <a:ln>
            <a:noFill/>
          </a:ln>
        </p:spPr>
        <p:txBody>
          <a:bodyPr spcFirstLastPara="1" wrap="square" lIns="91425" tIns="91425" rIns="91425" bIns="91425" anchor="ctr" anchorCtr="0">
            <a:noAutofit/>
          </a:bodyPr>
          <a:lstStyle/>
          <a:p>
            <a:endParaRPr/>
          </a:p>
        </p:txBody>
      </p:sp>
      <p:sp>
        <p:nvSpPr>
          <p:cNvPr id="66" name="Google Shape;66;p15"/>
          <p:cNvSpPr/>
          <p:nvPr/>
        </p:nvSpPr>
        <p:spPr>
          <a:xfrm>
            <a:off x="912025" y="1584825"/>
            <a:ext cx="3027300" cy="790800"/>
          </a:xfrm>
          <a:prstGeom prst="roundRect">
            <a:avLst>
              <a:gd name="adj" fmla="val 50000"/>
            </a:avLst>
          </a:prstGeom>
          <a:gradFill>
            <a:gsLst>
              <a:gs pos="0">
                <a:srgbClr val="D8EDBA">
                  <a:alpha val="57647"/>
                </a:srgbClr>
              </a:gs>
              <a:gs pos="100000">
                <a:srgbClr val="FE9696">
                  <a:alpha val="73725"/>
                </a:srgbClr>
              </a:gs>
            </a:gsLst>
            <a:lin ang="13500032" scaled="0"/>
          </a:gradFill>
          <a:ln>
            <a:noFill/>
          </a:ln>
        </p:spPr>
        <p:txBody>
          <a:bodyPr spcFirstLastPara="1" wrap="square" lIns="91425" tIns="91425" rIns="91425" bIns="91425" anchor="ctr" anchorCtr="0">
            <a:noAutofit/>
          </a:bodyPr>
          <a:lstStyle/>
          <a:p>
            <a:endParaRPr/>
          </a:p>
        </p:txBody>
      </p:sp>
      <p:sp>
        <p:nvSpPr>
          <p:cNvPr id="67" name="Google Shape;67;p15"/>
          <p:cNvSpPr/>
          <p:nvPr/>
        </p:nvSpPr>
        <p:spPr>
          <a:xfrm>
            <a:off x="912025" y="2505625"/>
            <a:ext cx="3136200" cy="790800"/>
          </a:xfrm>
          <a:prstGeom prst="roundRect">
            <a:avLst>
              <a:gd name="adj" fmla="val 50000"/>
            </a:avLst>
          </a:prstGeom>
          <a:gradFill>
            <a:gsLst>
              <a:gs pos="0">
                <a:srgbClr val="B6D7A8"/>
              </a:gs>
              <a:gs pos="64000">
                <a:srgbClr val="A4C2F4"/>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68" name="Google Shape;68;p15"/>
          <p:cNvSpPr/>
          <p:nvPr/>
        </p:nvSpPr>
        <p:spPr>
          <a:xfrm>
            <a:off x="912025" y="3426425"/>
            <a:ext cx="3027300" cy="790800"/>
          </a:xfrm>
          <a:prstGeom prst="roundRect">
            <a:avLst>
              <a:gd name="adj" fmla="val 50000"/>
            </a:avLst>
          </a:prstGeom>
          <a:gradFill>
            <a:gsLst>
              <a:gs pos="0">
                <a:srgbClr val="E0EDBA">
                  <a:alpha val="79215"/>
                </a:srgbClr>
              </a:gs>
              <a:gs pos="100000">
                <a:srgbClr val="DE87F1">
                  <a:alpha val="48235"/>
                </a:srgbClr>
              </a:gs>
            </a:gsLst>
            <a:lin ang="13500032" scaled="0"/>
          </a:gradFill>
          <a:ln>
            <a:noFill/>
          </a:ln>
        </p:spPr>
        <p:txBody>
          <a:bodyPr spcFirstLastPara="1" wrap="square" lIns="91425" tIns="91425" rIns="91425" bIns="91425" anchor="ctr" anchorCtr="0">
            <a:noAutofit/>
          </a:bodyPr>
          <a:lstStyle/>
          <a:p>
            <a:endParaRPr/>
          </a:p>
        </p:txBody>
      </p:sp>
      <p:sp>
        <p:nvSpPr>
          <p:cNvPr id="69" name="Google Shape;69;p15"/>
          <p:cNvSpPr/>
          <p:nvPr/>
        </p:nvSpPr>
        <p:spPr>
          <a:xfrm>
            <a:off x="912025" y="4347225"/>
            <a:ext cx="3027300" cy="790800"/>
          </a:xfrm>
          <a:prstGeom prst="roundRect">
            <a:avLst>
              <a:gd name="adj" fmla="val 50000"/>
            </a:avLst>
          </a:prstGeom>
          <a:gradFill>
            <a:gsLst>
              <a:gs pos="0">
                <a:srgbClr val="C9DAF8"/>
              </a:gs>
              <a:gs pos="100000">
                <a:srgbClr val="DE87F1"/>
              </a:gs>
            </a:gsLst>
            <a:lin ang="13500032" scaled="0"/>
          </a:gradFill>
          <a:ln>
            <a:noFill/>
          </a:ln>
        </p:spPr>
        <p:txBody>
          <a:bodyPr spcFirstLastPara="1" wrap="square" lIns="91425" tIns="91425" rIns="91425" bIns="91425" anchor="ctr" anchorCtr="0">
            <a:noAutofit/>
          </a:bodyPr>
          <a:lstStyle/>
          <a:p>
            <a:endParaRPr/>
          </a:p>
        </p:txBody>
      </p:sp>
      <p:sp>
        <p:nvSpPr>
          <p:cNvPr id="70" name="Google Shape;70;p15"/>
          <p:cNvSpPr/>
          <p:nvPr/>
        </p:nvSpPr>
        <p:spPr>
          <a:xfrm>
            <a:off x="4890125" y="1538725"/>
            <a:ext cx="3027300" cy="790800"/>
          </a:xfrm>
          <a:prstGeom prst="roundRect">
            <a:avLst>
              <a:gd name="adj" fmla="val 50000"/>
            </a:avLst>
          </a:prstGeom>
          <a:gradFill>
            <a:gsLst>
              <a:gs pos="0">
                <a:srgbClr val="F64F59"/>
              </a:gs>
              <a:gs pos="100000">
                <a:srgbClr val="DE87F1"/>
              </a:gs>
            </a:gsLst>
            <a:lin ang="13500032" scaled="0"/>
          </a:gradFill>
          <a:ln>
            <a:noFill/>
          </a:ln>
        </p:spPr>
        <p:txBody>
          <a:bodyPr spcFirstLastPara="1" wrap="square" lIns="91425" tIns="91425" rIns="91425" bIns="91425" anchor="ctr" anchorCtr="0">
            <a:noAutofit/>
          </a:bodyPr>
          <a:lstStyle/>
          <a:p>
            <a:endParaRPr/>
          </a:p>
        </p:txBody>
      </p:sp>
      <p:sp>
        <p:nvSpPr>
          <p:cNvPr id="71" name="Google Shape;71;p15"/>
          <p:cNvSpPr/>
          <p:nvPr/>
        </p:nvSpPr>
        <p:spPr>
          <a:xfrm>
            <a:off x="4890125" y="2462100"/>
            <a:ext cx="3027300" cy="790800"/>
          </a:xfrm>
          <a:prstGeom prst="roundRect">
            <a:avLst>
              <a:gd name="adj" fmla="val 50000"/>
            </a:avLst>
          </a:prstGeom>
          <a:gradFill>
            <a:gsLst>
              <a:gs pos="0">
                <a:srgbClr val="E0EDBA">
                  <a:alpha val="70980"/>
                </a:srgbClr>
              </a:gs>
              <a:gs pos="100000">
                <a:srgbClr val="B6D7A8"/>
              </a:gs>
            </a:gsLst>
            <a:lin ang="13500032" scaled="0"/>
          </a:gradFill>
          <a:ln>
            <a:noFill/>
          </a:ln>
        </p:spPr>
        <p:txBody>
          <a:bodyPr spcFirstLastPara="1" wrap="square" lIns="91425" tIns="91425" rIns="91425" bIns="91425" anchor="ctr" anchorCtr="0">
            <a:noAutofit/>
          </a:bodyPr>
          <a:lstStyle/>
          <a:p>
            <a:endParaRPr/>
          </a:p>
        </p:txBody>
      </p:sp>
      <p:sp>
        <p:nvSpPr>
          <p:cNvPr id="72" name="Google Shape;72;p15"/>
          <p:cNvSpPr/>
          <p:nvPr/>
        </p:nvSpPr>
        <p:spPr>
          <a:xfrm>
            <a:off x="4890125" y="3426425"/>
            <a:ext cx="3027300" cy="790800"/>
          </a:xfrm>
          <a:prstGeom prst="roundRect">
            <a:avLst>
              <a:gd name="adj" fmla="val 50000"/>
            </a:avLst>
          </a:prstGeom>
          <a:gradFill>
            <a:gsLst>
              <a:gs pos="0">
                <a:srgbClr val="69D4F4">
                  <a:alpha val="26274"/>
                </a:srgbClr>
              </a:gs>
              <a:gs pos="100000">
                <a:srgbClr val="9F39D5">
                  <a:alpha val="16862"/>
                </a:srgbClr>
              </a:gs>
            </a:gsLst>
            <a:lin ang="13500032" scaled="0"/>
          </a:gradFill>
          <a:ln>
            <a:noFill/>
          </a:ln>
        </p:spPr>
        <p:txBody>
          <a:bodyPr spcFirstLastPara="1" wrap="square" lIns="91425" tIns="91425" rIns="91425" bIns="91425" anchor="ctr" anchorCtr="0">
            <a:noAutofit/>
          </a:bodyPr>
          <a:lstStyle/>
          <a:p>
            <a:endParaRPr/>
          </a:p>
        </p:txBody>
      </p:sp>
      <p:sp>
        <p:nvSpPr>
          <p:cNvPr id="73" name="Google Shape;73;p15"/>
          <p:cNvSpPr/>
          <p:nvPr/>
        </p:nvSpPr>
        <p:spPr>
          <a:xfrm>
            <a:off x="4890125" y="4347225"/>
            <a:ext cx="3027300" cy="790800"/>
          </a:xfrm>
          <a:prstGeom prst="roundRect">
            <a:avLst>
              <a:gd name="adj" fmla="val 50000"/>
            </a:avLst>
          </a:prstGeom>
          <a:gradFill>
            <a:gsLst>
              <a:gs pos="0">
                <a:srgbClr val="00FFFF"/>
              </a:gs>
              <a:gs pos="100000">
                <a:srgbClr val="B0DAF1"/>
              </a:gs>
            </a:gsLst>
            <a:lin ang="0" scaled="0"/>
          </a:gradFill>
          <a:ln>
            <a:noFill/>
          </a:ln>
        </p:spPr>
        <p:txBody>
          <a:bodyPr spcFirstLastPara="1" wrap="square" lIns="91425" tIns="91425" rIns="91425" bIns="91425" anchor="ctr" anchorCtr="0">
            <a:noAutofit/>
          </a:bodyPr>
          <a:lstStyle/>
          <a:p>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857"/>
        <p:cNvGrpSpPr/>
        <p:nvPr/>
      </p:nvGrpSpPr>
      <p:grpSpPr>
        <a:xfrm>
          <a:off x="0" y="0"/>
          <a:ext cx="0" cy="0"/>
          <a:chOff x="0" y="0"/>
          <a:chExt cx="0" cy="0"/>
        </a:xfrm>
      </p:grpSpPr>
      <p:sp>
        <p:nvSpPr>
          <p:cNvPr id="6858" name="Google Shape;6858;p71"/>
          <p:cNvSpPr/>
          <p:nvPr/>
        </p:nvSpPr>
        <p:spPr>
          <a:xfrm>
            <a:off x="926625" y="283245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3x3 conv</a:t>
            </a:r>
            <a:endParaRPr sz="900"/>
          </a:p>
        </p:txBody>
      </p:sp>
      <p:sp>
        <p:nvSpPr>
          <p:cNvPr id="6859" name="Google Shape;6859;p71"/>
          <p:cNvSpPr txBox="1"/>
          <p:nvPr/>
        </p:nvSpPr>
        <p:spPr>
          <a:xfrm>
            <a:off x="2534565" y="4239736"/>
            <a:ext cx="384000" cy="416100"/>
          </a:xfrm>
          <a:prstGeom prst="rect">
            <a:avLst/>
          </a:prstGeom>
          <a:noFill/>
          <a:ln>
            <a:noFill/>
          </a:ln>
        </p:spPr>
        <p:txBody>
          <a:bodyPr spcFirstLastPara="1" wrap="square" lIns="91425" tIns="91425" rIns="91425" bIns="91425" anchor="t" anchorCtr="0">
            <a:noAutofit/>
          </a:bodyPr>
          <a:lstStyle/>
          <a:p>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a</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sp>
        <p:nvSpPr>
          <p:cNvPr id="6860" name="Google Shape;6860;p71"/>
          <p:cNvSpPr/>
          <p:nvPr/>
        </p:nvSpPr>
        <p:spPr>
          <a:xfrm>
            <a:off x="1096112" y="243883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add</a:t>
            </a:r>
            <a:endParaRPr sz="900"/>
          </a:p>
        </p:txBody>
      </p:sp>
      <p:sp>
        <p:nvSpPr>
          <p:cNvPr id="6861" name="Google Shape;6861;p71"/>
          <p:cNvSpPr/>
          <p:nvPr/>
        </p:nvSpPr>
        <p:spPr>
          <a:xfrm>
            <a:off x="1252437" y="283245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0000" rIns="0" bIns="91425" anchor="ctr" anchorCtr="0">
            <a:noAutofit/>
          </a:bodyPr>
          <a:lstStyle/>
          <a:p>
            <a:pPr algn="ctr"/>
            <a:r>
              <a:rPr lang="en" sz="900"/>
              <a:t>identity</a:t>
            </a:r>
            <a:endParaRPr sz="900"/>
          </a:p>
        </p:txBody>
      </p:sp>
      <p:sp>
        <p:nvSpPr>
          <p:cNvPr id="6862" name="Google Shape;6862;p71"/>
          <p:cNvSpPr/>
          <p:nvPr/>
        </p:nvSpPr>
        <p:spPr>
          <a:xfrm>
            <a:off x="1702124" y="283245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3x3 conv</a:t>
            </a:r>
            <a:endParaRPr sz="900"/>
          </a:p>
        </p:txBody>
      </p:sp>
      <p:sp>
        <p:nvSpPr>
          <p:cNvPr id="6863" name="Google Shape;6863;p71"/>
          <p:cNvSpPr/>
          <p:nvPr/>
        </p:nvSpPr>
        <p:spPr>
          <a:xfrm>
            <a:off x="2025576" y="283245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5x5 conv</a:t>
            </a:r>
            <a:endParaRPr sz="900"/>
          </a:p>
        </p:txBody>
      </p:sp>
      <p:sp>
        <p:nvSpPr>
          <p:cNvPr id="6864" name="Google Shape;6864;p71"/>
          <p:cNvSpPr/>
          <p:nvPr/>
        </p:nvSpPr>
        <p:spPr>
          <a:xfrm>
            <a:off x="2375100" y="2832450"/>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3x3 avg</a:t>
            </a:r>
            <a:endParaRPr sz="900"/>
          </a:p>
        </p:txBody>
      </p:sp>
      <p:sp>
        <p:nvSpPr>
          <p:cNvPr id="6865" name="Google Shape;6865;p71"/>
          <p:cNvSpPr/>
          <p:nvPr/>
        </p:nvSpPr>
        <p:spPr>
          <a:xfrm>
            <a:off x="2725625" y="2832450"/>
            <a:ext cx="3840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91425" rIns="0" bIns="91425" anchor="ctr" anchorCtr="0">
            <a:noAutofit/>
          </a:bodyPr>
          <a:lstStyle/>
          <a:p>
            <a:pPr algn="ctr"/>
            <a:r>
              <a:rPr lang="en" sz="900"/>
              <a:t>identity</a:t>
            </a:r>
            <a:endParaRPr sz="900"/>
          </a:p>
        </p:txBody>
      </p:sp>
      <p:sp>
        <p:nvSpPr>
          <p:cNvPr id="6866" name="Google Shape;6866;p71"/>
          <p:cNvSpPr/>
          <p:nvPr/>
        </p:nvSpPr>
        <p:spPr>
          <a:xfrm>
            <a:off x="3193967" y="283153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3x3 avg</a:t>
            </a:r>
            <a:endParaRPr sz="900"/>
          </a:p>
        </p:txBody>
      </p:sp>
      <p:sp>
        <p:nvSpPr>
          <p:cNvPr id="6867" name="Google Shape;6867;p71"/>
          <p:cNvSpPr/>
          <p:nvPr/>
        </p:nvSpPr>
        <p:spPr>
          <a:xfrm>
            <a:off x="3510190" y="2831538"/>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3x3 avg</a:t>
            </a:r>
            <a:endParaRPr sz="900"/>
          </a:p>
        </p:txBody>
      </p:sp>
      <p:sp>
        <p:nvSpPr>
          <p:cNvPr id="6868" name="Google Shape;6868;p71"/>
          <p:cNvSpPr/>
          <p:nvPr/>
        </p:nvSpPr>
        <p:spPr>
          <a:xfrm>
            <a:off x="3864510" y="283155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3x3 conv</a:t>
            </a:r>
            <a:endParaRPr sz="900"/>
          </a:p>
        </p:txBody>
      </p:sp>
      <p:sp>
        <p:nvSpPr>
          <p:cNvPr id="6869" name="Google Shape;6869;p71"/>
          <p:cNvSpPr/>
          <p:nvPr/>
        </p:nvSpPr>
        <p:spPr>
          <a:xfrm>
            <a:off x="4184387" y="2831550"/>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5x5 conv</a:t>
            </a:r>
            <a:endParaRPr sz="900"/>
          </a:p>
        </p:txBody>
      </p:sp>
      <p:sp>
        <p:nvSpPr>
          <p:cNvPr id="6870" name="Google Shape;6870;p71"/>
          <p:cNvSpPr/>
          <p:nvPr/>
        </p:nvSpPr>
        <p:spPr>
          <a:xfrm>
            <a:off x="1841625" y="243883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800"/>
              <a:t>add</a:t>
            </a:r>
            <a:endParaRPr sz="800"/>
          </a:p>
        </p:txBody>
      </p:sp>
      <p:sp>
        <p:nvSpPr>
          <p:cNvPr id="6871" name="Google Shape;6871;p71"/>
          <p:cNvSpPr/>
          <p:nvPr/>
        </p:nvSpPr>
        <p:spPr>
          <a:xfrm>
            <a:off x="2566242" y="243883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add</a:t>
            </a:r>
            <a:endParaRPr sz="900"/>
          </a:p>
        </p:txBody>
      </p:sp>
      <p:sp>
        <p:nvSpPr>
          <p:cNvPr id="6872" name="Google Shape;6872;p71"/>
          <p:cNvSpPr/>
          <p:nvPr/>
        </p:nvSpPr>
        <p:spPr>
          <a:xfrm>
            <a:off x="3359261" y="2437923"/>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add</a:t>
            </a:r>
            <a:endParaRPr sz="900"/>
          </a:p>
        </p:txBody>
      </p:sp>
      <p:sp>
        <p:nvSpPr>
          <p:cNvPr id="6873" name="Google Shape;6873;p71"/>
          <p:cNvSpPr/>
          <p:nvPr/>
        </p:nvSpPr>
        <p:spPr>
          <a:xfrm>
            <a:off x="4039875" y="2438836"/>
            <a:ext cx="248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add</a:t>
            </a:r>
            <a:endParaRPr sz="900"/>
          </a:p>
        </p:txBody>
      </p:sp>
      <p:sp>
        <p:nvSpPr>
          <p:cNvPr id="6874" name="Google Shape;6874;p71"/>
          <p:cNvSpPr/>
          <p:nvPr/>
        </p:nvSpPr>
        <p:spPr>
          <a:xfrm>
            <a:off x="2309093" y="2048635"/>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Filter concatenation</a:t>
            </a:r>
            <a:endParaRPr sz="900"/>
          </a:p>
        </p:txBody>
      </p:sp>
      <p:sp>
        <p:nvSpPr>
          <p:cNvPr id="6875" name="Google Shape;6875;p71"/>
          <p:cNvSpPr/>
          <p:nvPr/>
        </p:nvSpPr>
        <p:spPr>
          <a:xfrm>
            <a:off x="2568350" y="3316125"/>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algn="ctr"/>
            <a:r>
              <a:rPr lang="en" sz="1000"/>
              <a:t>h</a:t>
            </a:r>
            <a:r>
              <a:rPr lang="en" sz="1000" baseline="-25000"/>
              <a:t>i</a:t>
            </a:r>
            <a:endParaRPr sz="1000" baseline="-25000"/>
          </a:p>
        </p:txBody>
      </p:sp>
      <p:sp>
        <p:nvSpPr>
          <p:cNvPr id="6876" name="Google Shape;6876;p71"/>
          <p:cNvSpPr/>
          <p:nvPr/>
        </p:nvSpPr>
        <p:spPr>
          <a:xfrm>
            <a:off x="2573649" y="4092150"/>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algn="ctr"/>
            <a:r>
              <a:rPr lang="en" sz="1000"/>
              <a:t>h</a:t>
            </a:r>
            <a:r>
              <a:rPr lang="en" sz="1000" baseline="-25000"/>
              <a:t>i-1</a:t>
            </a:r>
            <a:endParaRPr sz="1000" baseline="-25000"/>
          </a:p>
        </p:txBody>
      </p:sp>
      <p:sp>
        <p:nvSpPr>
          <p:cNvPr id="6877" name="Google Shape;6877;p71"/>
          <p:cNvSpPr/>
          <p:nvPr/>
        </p:nvSpPr>
        <p:spPr>
          <a:xfrm>
            <a:off x="2563132" y="369007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sz="800"/>
          </a:p>
        </p:txBody>
      </p:sp>
      <p:sp>
        <p:nvSpPr>
          <p:cNvPr id="6878" name="Google Shape;6878;p71"/>
          <p:cNvSpPr txBox="1"/>
          <p:nvPr/>
        </p:nvSpPr>
        <p:spPr>
          <a:xfrm>
            <a:off x="2546093" y="3554221"/>
            <a:ext cx="511200" cy="180600"/>
          </a:xfrm>
          <a:prstGeom prst="rect">
            <a:avLst/>
          </a:prstGeom>
          <a:noFill/>
          <a:ln>
            <a:noFill/>
          </a:ln>
        </p:spPr>
        <p:txBody>
          <a:bodyPr spcFirstLastPara="1" wrap="square" lIns="91425" tIns="91425" rIns="91425" bIns="91425" anchor="t" anchorCtr="0">
            <a:noAutofit/>
          </a:bodyPr>
          <a:lstStyle/>
          <a:p>
            <a:r>
              <a:rPr lang="en"/>
              <a:t>...</a:t>
            </a:r>
            <a:endParaRPr sz="800"/>
          </a:p>
        </p:txBody>
      </p:sp>
      <p:cxnSp>
        <p:nvCxnSpPr>
          <p:cNvPr id="6879" name="Google Shape;6879;p71"/>
          <p:cNvCxnSpPr>
            <a:stCxn id="6876" idx="3"/>
            <a:endCxn id="6869" idx="2"/>
          </p:cNvCxnSpPr>
          <p:nvPr/>
        </p:nvCxnSpPr>
        <p:spPr>
          <a:xfrm rot="10800000" flipH="1">
            <a:off x="2858949" y="3117750"/>
            <a:ext cx="1455600" cy="1080600"/>
          </a:xfrm>
          <a:prstGeom prst="curvedConnector2">
            <a:avLst/>
          </a:prstGeom>
          <a:noFill/>
          <a:ln w="9525" cap="flat" cmpd="sng">
            <a:solidFill>
              <a:schemeClr val="dk2"/>
            </a:solidFill>
            <a:prstDash val="dot"/>
            <a:round/>
            <a:headEnd type="none" w="med" len="med"/>
            <a:tailEnd type="triangle" w="med" len="med"/>
          </a:ln>
        </p:spPr>
      </p:cxnSp>
      <p:cxnSp>
        <p:nvCxnSpPr>
          <p:cNvPr id="6880" name="Google Shape;6880;p71"/>
          <p:cNvCxnSpPr>
            <a:stCxn id="6876" idx="3"/>
            <a:endCxn id="6868" idx="2"/>
          </p:cNvCxnSpPr>
          <p:nvPr/>
        </p:nvCxnSpPr>
        <p:spPr>
          <a:xfrm rot="10800000" flipH="1">
            <a:off x="2858949" y="3117750"/>
            <a:ext cx="1135500" cy="1080600"/>
          </a:xfrm>
          <a:prstGeom prst="curvedConnector2">
            <a:avLst/>
          </a:prstGeom>
          <a:noFill/>
          <a:ln w="9525" cap="flat" cmpd="sng">
            <a:solidFill>
              <a:schemeClr val="dk2"/>
            </a:solidFill>
            <a:prstDash val="dot"/>
            <a:round/>
            <a:headEnd type="none" w="med" len="med"/>
            <a:tailEnd type="triangle" w="med" len="med"/>
          </a:ln>
        </p:spPr>
      </p:cxnSp>
      <p:cxnSp>
        <p:nvCxnSpPr>
          <p:cNvPr id="6881" name="Google Shape;6881;p71"/>
          <p:cNvCxnSpPr>
            <a:stCxn id="6876" idx="3"/>
            <a:endCxn id="6867" idx="2"/>
          </p:cNvCxnSpPr>
          <p:nvPr/>
        </p:nvCxnSpPr>
        <p:spPr>
          <a:xfrm rot="10800000" flipH="1">
            <a:off x="2858949" y="3117750"/>
            <a:ext cx="781200" cy="1080600"/>
          </a:xfrm>
          <a:prstGeom prst="curvedConnector2">
            <a:avLst/>
          </a:prstGeom>
          <a:noFill/>
          <a:ln w="9525" cap="flat" cmpd="sng">
            <a:solidFill>
              <a:schemeClr val="dk2"/>
            </a:solidFill>
            <a:prstDash val="dot"/>
            <a:round/>
            <a:headEnd type="none" w="med" len="med"/>
            <a:tailEnd type="triangle" w="med" len="med"/>
          </a:ln>
        </p:spPr>
      </p:cxnSp>
      <p:cxnSp>
        <p:nvCxnSpPr>
          <p:cNvPr id="6882" name="Google Shape;6882;p71"/>
          <p:cNvCxnSpPr>
            <a:stCxn id="6876" idx="3"/>
            <a:endCxn id="6866" idx="2"/>
          </p:cNvCxnSpPr>
          <p:nvPr/>
        </p:nvCxnSpPr>
        <p:spPr>
          <a:xfrm rot="10800000" flipH="1">
            <a:off x="2858949" y="3117750"/>
            <a:ext cx="465000" cy="1080600"/>
          </a:xfrm>
          <a:prstGeom prst="curvedConnector2">
            <a:avLst/>
          </a:prstGeom>
          <a:noFill/>
          <a:ln w="9525" cap="flat" cmpd="sng">
            <a:solidFill>
              <a:schemeClr val="dk2"/>
            </a:solidFill>
            <a:prstDash val="dot"/>
            <a:round/>
            <a:headEnd type="none" w="med" len="med"/>
            <a:tailEnd type="triangle" w="med" len="med"/>
          </a:ln>
        </p:spPr>
      </p:cxnSp>
      <p:cxnSp>
        <p:nvCxnSpPr>
          <p:cNvPr id="6883" name="Google Shape;6883;p71"/>
          <p:cNvCxnSpPr>
            <a:stCxn id="6876" idx="3"/>
            <a:endCxn id="6865" idx="2"/>
          </p:cNvCxnSpPr>
          <p:nvPr/>
        </p:nvCxnSpPr>
        <p:spPr>
          <a:xfrm rot="10800000" flipH="1">
            <a:off x="2858949" y="3118650"/>
            <a:ext cx="58800" cy="1079700"/>
          </a:xfrm>
          <a:prstGeom prst="curvedConnector2">
            <a:avLst/>
          </a:prstGeom>
          <a:noFill/>
          <a:ln w="9525" cap="flat" cmpd="sng">
            <a:solidFill>
              <a:schemeClr val="dk2"/>
            </a:solidFill>
            <a:prstDash val="dot"/>
            <a:round/>
            <a:headEnd type="none" w="med" len="med"/>
            <a:tailEnd type="triangle" w="med" len="med"/>
          </a:ln>
        </p:spPr>
      </p:cxnSp>
      <p:cxnSp>
        <p:nvCxnSpPr>
          <p:cNvPr id="6884" name="Google Shape;6884;p71"/>
          <p:cNvCxnSpPr>
            <a:stCxn id="6876" idx="1"/>
            <a:endCxn id="6862" idx="2"/>
          </p:cNvCxnSpPr>
          <p:nvPr/>
        </p:nvCxnSpPr>
        <p:spPr>
          <a:xfrm rot="10800000">
            <a:off x="1832049" y="3118650"/>
            <a:ext cx="741600" cy="1079700"/>
          </a:xfrm>
          <a:prstGeom prst="curvedConnector2">
            <a:avLst/>
          </a:prstGeom>
          <a:noFill/>
          <a:ln w="9525" cap="flat" cmpd="sng">
            <a:solidFill>
              <a:schemeClr val="dk2"/>
            </a:solidFill>
            <a:prstDash val="dot"/>
            <a:round/>
            <a:headEnd type="none" w="med" len="med"/>
            <a:tailEnd type="triangle" w="med" len="med"/>
          </a:ln>
        </p:spPr>
      </p:cxnSp>
      <p:cxnSp>
        <p:nvCxnSpPr>
          <p:cNvPr id="6885" name="Google Shape;6885;p71"/>
          <p:cNvCxnSpPr>
            <a:stCxn id="6876" idx="0"/>
            <a:endCxn id="6877" idx="1"/>
          </p:cNvCxnSpPr>
          <p:nvPr/>
        </p:nvCxnSpPr>
        <p:spPr>
          <a:xfrm rot="5400000" flipH="1">
            <a:off x="2634849" y="4010700"/>
            <a:ext cx="161700" cy="12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886" name="Google Shape;6886;p71"/>
          <p:cNvCxnSpPr>
            <a:stCxn id="6877" idx="3"/>
            <a:endCxn id="6875" idx="2"/>
          </p:cNvCxnSpPr>
          <p:nvPr/>
        </p:nvCxnSpPr>
        <p:spPr>
          <a:xfrm rot="5400000" flipH="1">
            <a:off x="2625388" y="3614124"/>
            <a:ext cx="175200" cy="4200"/>
          </a:xfrm>
          <a:prstGeom prst="curvedConnector3">
            <a:avLst>
              <a:gd name="adj1" fmla="val 53729"/>
            </a:avLst>
          </a:prstGeom>
          <a:noFill/>
          <a:ln w="9525" cap="flat" cmpd="sng">
            <a:solidFill>
              <a:schemeClr val="dk2"/>
            </a:solidFill>
            <a:prstDash val="dot"/>
            <a:round/>
            <a:headEnd type="none" w="med" len="med"/>
            <a:tailEnd type="triangle" w="med" len="med"/>
          </a:ln>
        </p:spPr>
      </p:cxnSp>
      <p:cxnSp>
        <p:nvCxnSpPr>
          <p:cNvPr id="6887" name="Google Shape;6887;p71"/>
          <p:cNvCxnSpPr>
            <a:stCxn id="6875" idx="1"/>
            <a:endCxn id="6864" idx="2"/>
          </p:cNvCxnSpPr>
          <p:nvPr/>
        </p:nvCxnSpPr>
        <p:spPr>
          <a:xfrm rot="10800000">
            <a:off x="2505050" y="3118725"/>
            <a:ext cx="63300" cy="303600"/>
          </a:xfrm>
          <a:prstGeom prst="curvedConnector2">
            <a:avLst/>
          </a:prstGeom>
          <a:noFill/>
          <a:ln w="9525" cap="flat" cmpd="sng">
            <a:solidFill>
              <a:schemeClr val="dk2"/>
            </a:solidFill>
            <a:prstDash val="solid"/>
            <a:round/>
            <a:headEnd type="none" w="med" len="med"/>
            <a:tailEnd type="triangle" w="med" len="med"/>
          </a:ln>
        </p:spPr>
      </p:cxnSp>
      <p:cxnSp>
        <p:nvCxnSpPr>
          <p:cNvPr id="6888" name="Google Shape;6888;p71"/>
          <p:cNvCxnSpPr>
            <a:stCxn id="6875" idx="1"/>
            <a:endCxn id="6863" idx="2"/>
          </p:cNvCxnSpPr>
          <p:nvPr/>
        </p:nvCxnSpPr>
        <p:spPr>
          <a:xfrm rot="10800000">
            <a:off x="2155550" y="3118725"/>
            <a:ext cx="412800" cy="303600"/>
          </a:xfrm>
          <a:prstGeom prst="curvedConnector2">
            <a:avLst/>
          </a:prstGeom>
          <a:noFill/>
          <a:ln w="9525" cap="flat" cmpd="sng">
            <a:solidFill>
              <a:schemeClr val="dk2"/>
            </a:solidFill>
            <a:prstDash val="solid"/>
            <a:round/>
            <a:headEnd type="none" w="med" len="med"/>
            <a:tailEnd type="triangle" w="med" len="med"/>
          </a:ln>
        </p:spPr>
      </p:cxnSp>
      <p:cxnSp>
        <p:nvCxnSpPr>
          <p:cNvPr id="6889" name="Google Shape;6889;p71"/>
          <p:cNvCxnSpPr>
            <a:stCxn id="6875" idx="1"/>
            <a:endCxn id="6861" idx="2"/>
          </p:cNvCxnSpPr>
          <p:nvPr/>
        </p:nvCxnSpPr>
        <p:spPr>
          <a:xfrm rot="10800000">
            <a:off x="1444550" y="3118725"/>
            <a:ext cx="1123800" cy="303600"/>
          </a:xfrm>
          <a:prstGeom prst="curvedConnector2">
            <a:avLst/>
          </a:prstGeom>
          <a:noFill/>
          <a:ln w="9525" cap="flat" cmpd="sng">
            <a:solidFill>
              <a:schemeClr val="dk2"/>
            </a:solidFill>
            <a:prstDash val="solid"/>
            <a:round/>
            <a:headEnd type="none" w="med" len="med"/>
            <a:tailEnd type="triangle" w="med" len="med"/>
          </a:ln>
        </p:spPr>
      </p:cxnSp>
      <p:cxnSp>
        <p:nvCxnSpPr>
          <p:cNvPr id="6890" name="Google Shape;6890;p71"/>
          <p:cNvCxnSpPr>
            <a:stCxn id="6875" idx="1"/>
            <a:endCxn id="6858" idx="2"/>
          </p:cNvCxnSpPr>
          <p:nvPr/>
        </p:nvCxnSpPr>
        <p:spPr>
          <a:xfrm rot="10800000">
            <a:off x="1056650" y="3118725"/>
            <a:ext cx="1511700" cy="303600"/>
          </a:xfrm>
          <a:prstGeom prst="curvedConnector2">
            <a:avLst/>
          </a:prstGeom>
          <a:noFill/>
          <a:ln w="9525" cap="flat" cmpd="sng">
            <a:solidFill>
              <a:schemeClr val="dk2"/>
            </a:solidFill>
            <a:prstDash val="solid"/>
            <a:round/>
            <a:headEnd type="none" w="med" len="med"/>
            <a:tailEnd type="triangle" w="med" len="med"/>
          </a:ln>
        </p:spPr>
      </p:cxnSp>
      <p:cxnSp>
        <p:nvCxnSpPr>
          <p:cNvPr id="6891" name="Google Shape;6891;p71"/>
          <p:cNvCxnSpPr>
            <a:stCxn id="6858" idx="0"/>
            <a:endCxn id="6860" idx="2"/>
          </p:cNvCxnSpPr>
          <p:nvPr/>
        </p:nvCxnSpPr>
        <p:spPr>
          <a:xfrm rot="-5400000">
            <a:off x="1052175" y="2664450"/>
            <a:ext cx="172500" cy="1635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2" name="Google Shape;6892;p71"/>
          <p:cNvCxnSpPr>
            <a:stCxn id="6861" idx="0"/>
            <a:endCxn id="6860" idx="2"/>
          </p:cNvCxnSpPr>
          <p:nvPr/>
        </p:nvCxnSpPr>
        <p:spPr>
          <a:xfrm rot="5400000" flipH="1">
            <a:off x="1245987" y="2634000"/>
            <a:ext cx="172500" cy="2244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3" name="Google Shape;6893;p71"/>
          <p:cNvCxnSpPr>
            <a:stCxn id="6863" idx="0"/>
            <a:endCxn id="6870" idx="2"/>
          </p:cNvCxnSpPr>
          <p:nvPr/>
        </p:nvCxnSpPr>
        <p:spPr>
          <a:xfrm rot="5400000" flipH="1">
            <a:off x="1974426" y="2651250"/>
            <a:ext cx="172500" cy="1899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4" name="Google Shape;6894;p71"/>
          <p:cNvCxnSpPr>
            <a:stCxn id="6864" idx="0"/>
            <a:endCxn id="6871" idx="2"/>
          </p:cNvCxnSpPr>
          <p:nvPr/>
        </p:nvCxnSpPr>
        <p:spPr>
          <a:xfrm rot="-5400000">
            <a:off x="2511450" y="2653650"/>
            <a:ext cx="172500" cy="185100"/>
          </a:xfrm>
          <a:prstGeom prst="curvedConnector3">
            <a:avLst>
              <a:gd name="adj1" fmla="val 50027"/>
            </a:avLst>
          </a:prstGeom>
          <a:noFill/>
          <a:ln w="9525" cap="flat" cmpd="sng">
            <a:solidFill>
              <a:schemeClr val="dk2"/>
            </a:solidFill>
            <a:prstDash val="solid"/>
            <a:round/>
            <a:headEnd type="none" w="med" len="med"/>
            <a:tailEnd type="triangle" w="med" len="med"/>
          </a:ln>
        </p:spPr>
      </p:cxnSp>
      <p:cxnSp>
        <p:nvCxnSpPr>
          <p:cNvPr id="6895" name="Google Shape;6895;p71"/>
          <p:cNvCxnSpPr>
            <a:stCxn id="6862" idx="0"/>
            <a:endCxn id="6870" idx="2"/>
          </p:cNvCxnSpPr>
          <p:nvPr/>
        </p:nvCxnSpPr>
        <p:spPr>
          <a:xfrm rot="-5400000">
            <a:off x="1812674" y="2679450"/>
            <a:ext cx="172500" cy="1335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6" name="Google Shape;6896;p71"/>
          <p:cNvCxnSpPr>
            <a:stCxn id="6865" idx="0"/>
            <a:endCxn id="6871" idx="2"/>
          </p:cNvCxnSpPr>
          <p:nvPr/>
        </p:nvCxnSpPr>
        <p:spPr>
          <a:xfrm rot="5400000" flipH="1">
            <a:off x="2717675" y="2632500"/>
            <a:ext cx="172500" cy="227400"/>
          </a:xfrm>
          <a:prstGeom prst="curvedConnector3">
            <a:avLst>
              <a:gd name="adj1" fmla="val 50027"/>
            </a:avLst>
          </a:prstGeom>
          <a:noFill/>
          <a:ln w="9525" cap="flat" cmpd="sng">
            <a:solidFill>
              <a:schemeClr val="dk2"/>
            </a:solidFill>
            <a:prstDash val="dot"/>
            <a:round/>
            <a:headEnd type="none" w="med" len="med"/>
            <a:tailEnd type="triangle" w="med" len="med"/>
          </a:ln>
        </p:spPr>
      </p:cxnSp>
      <p:cxnSp>
        <p:nvCxnSpPr>
          <p:cNvPr id="6897" name="Google Shape;6897;p71"/>
          <p:cNvCxnSpPr>
            <a:stCxn id="6866" idx="0"/>
            <a:endCxn id="6872" idx="2"/>
          </p:cNvCxnSpPr>
          <p:nvPr/>
        </p:nvCxnSpPr>
        <p:spPr>
          <a:xfrm rot="-5400000">
            <a:off x="3317417" y="2665638"/>
            <a:ext cx="172500" cy="1593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8" name="Google Shape;6898;p71"/>
          <p:cNvCxnSpPr>
            <a:stCxn id="6867" idx="0"/>
            <a:endCxn id="6872" idx="2"/>
          </p:cNvCxnSpPr>
          <p:nvPr/>
        </p:nvCxnSpPr>
        <p:spPr>
          <a:xfrm rot="5400000" flipH="1">
            <a:off x="3475540" y="2666838"/>
            <a:ext cx="172500" cy="1569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899" name="Google Shape;6899;p71"/>
          <p:cNvCxnSpPr>
            <a:stCxn id="6868" idx="0"/>
            <a:endCxn id="6873" idx="2"/>
          </p:cNvCxnSpPr>
          <p:nvPr/>
        </p:nvCxnSpPr>
        <p:spPr>
          <a:xfrm rot="-5400000">
            <a:off x="3993510" y="2661000"/>
            <a:ext cx="171600" cy="1695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0" name="Google Shape;6900;p71"/>
          <p:cNvCxnSpPr>
            <a:stCxn id="6869" idx="0"/>
            <a:endCxn id="6873" idx="2"/>
          </p:cNvCxnSpPr>
          <p:nvPr/>
        </p:nvCxnSpPr>
        <p:spPr>
          <a:xfrm rot="5400000" flipH="1">
            <a:off x="4153337" y="2670450"/>
            <a:ext cx="171600" cy="150600"/>
          </a:xfrm>
          <a:prstGeom prst="curvedConnector3">
            <a:avLst>
              <a:gd name="adj1" fmla="val 50004"/>
            </a:avLst>
          </a:prstGeom>
          <a:noFill/>
          <a:ln w="9525" cap="flat" cmpd="sng">
            <a:solidFill>
              <a:schemeClr val="dk2"/>
            </a:solidFill>
            <a:prstDash val="dot"/>
            <a:round/>
            <a:headEnd type="none" w="med" len="med"/>
            <a:tailEnd type="triangle" w="med" len="med"/>
          </a:ln>
        </p:spPr>
      </p:cxnSp>
      <p:cxnSp>
        <p:nvCxnSpPr>
          <p:cNvPr id="6901" name="Google Shape;6901;p71"/>
          <p:cNvCxnSpPr>
            <a:stCxn id="6860" idx="0"/>
            <a:endCxn id="6874" idx="2"/>
          </p:cNvCxnSpPr>
          <p:nvPr/>
        </p:nvCxnSpPr>
        <p:spPr>
          <a:xfrm rot="10800000" flipH="1">
            <a:off x="1220162" y="2334736"/>
            <a:ext cx="1472100" cy="104100"/>
          </a:xfrm>
          <a:prstGeom prst="straightConnector1">
            <a:avLst/>
          </a:prstGeom>
          <a:noFill/>
          <a:ln w="9525" cap="flat" cmpd="sng">
            <a:solidFill>
              <a:schemeClr val="dk2"/>
            </a:solidFill>
            <a:prstDash val="solid"/>
            <a:round/>
            <a:headEnd type="none" w="med" len="med"/>
            <a:tailEnd type="none" w="med" len="med"/>
          </a:ln>
        </p:spPr>
      </p:cxnSp>
      <p:cxnSp>
        <p:nvCxnSpPr>
          <p:cNvPr id="6902" name="Google Shape;6902;p71"/>
          <p:cNvCxnSpPr>
            <a:stCxn id="6870" idx="0"/>
            <a:endCxn id="6874" idx="2"/>
          </p:cNvCxnSpPr>
          <p:nvPr/>
        </p:nvCxnSpPr>
        <p:spPr>
          <a:xfrm rot="10800000" flipH="1">
            <a:off x="1965675" y="2334736"/>
            <a:ext cx="726600" cy="104100"/>
          </a:xfrm>
          <a:prstGeom prst="straightConnector1">
            <a:avLst/>
          </a:prstGeom>
          <a:noFill/>
          <a:ln w="9525" cap="flat" cmpd="sng">
            <a:solidFill>
              <a:schemeClr val="dk2"/>
            </a:solidFill>
            <a:prstDash val="solid"/>
            <a:round/>
            <a:headEnd type="none" w="med" len="med"/>
            <a:tailEnd type="none" w="med" len="med"/>
          </a:ln>
        </p:spPr>
      </p:cxnSp>
      <p:cxnSp>
        <p:nvCxnSpPr>
          <p:cNvPr id="6903" name="Google Shape;6903;p71"/>
          <p:cNvCxnSpPr>
            <a:stCxn id="6871" idx="0"/>
            <a:endCxn id="6874" idx="2"/>
          </p:cNvCxnSpPr>
          <p:nvPr/>
        </p:nvCxnSpPr>
        <p:spPr>
          <a:xfrm rot="10800000" flipH="1">
            <a:off x="2690292" y="2334736"/>
            <a:ext cx="1800" cy="104100"/>
          </a:xfrm>
          <a:prstGeom prst="straightConnector1">
            <a:avLst/>
          </a:prstGeom>
          <a:noFill/>
          <a:ln w="9525" cap="flat" cmpd="sng">
            <a:solidFill>
              <a:schemeClr val="dk2"/>
            </a:solidFill>
            <a:prstDash val="solid"/>
            <a:round/>
            <a:headEnd type="none" w="med" len="med"/>
            <a:tailEnd type="none" w="med" len="med"/>
          </a:ln>
        </p:spPr>
      </p:cxnSp>
      <p:cxnSp>
        <p:nvCxnSpPr>
          <p:cNvPr id="6904" name="Google Shape;6904;p71"/>
          <p:cNvCxnSpPr>
            <a:stCxn id="6872" idx="0"/>
            <a:endCxn id="6874" idx="2"/>
          </p:cNvCxnSpPr>
          <p:nvPr/>
        </p:nvCxnSpPr>
        <p:spPr>
          <a:xfrm rot="10800000">
            <a:off x="2692211" y="2334723"/>
            <a:ext cx="791100" cy="103200"/>
          </a:xfrm>
          <a:prstGeom prst="straightConnector1">
            <a:avLst/>
          </a:prstGeom>
          <a:noFill/>
          <a:ln w="9525" cap="flat" cmpd="sng">
            <a:solidFill>
              <a:schemeClr val="dk2"/>
            </a:solidFill>
            <a:prstDash val="solid"/>
            <a:round/>
            <a:headEnd type="none" w="med" len="med"/>
            <a:tailEnd type="none" w="med" len="med"/>
          </a:ln>
        </p:spPr>
      </p:cxnSp>
      <p:cxnSp>
        <p:nvCxnSpPr>
          <p:cNvPr id="6905" name="Google Shape;6905;p71"/>
          <p:cNvCxnSpPr>
            <a:stCxn id="6873" idx="0"/>
            <a:endCxn id="6874" idx="2"/>
          </p:cNvCxnSpPr>
          <p:nvPr/>
        </p:nvCxnSpPr>
        <p:spPr>
          <a:xfrm rot="10800000">
            <a:off x="2692125" y="2334736"/>
            <a:ext cx="1471800" cy="104100"/>
          </a:xfrm>
          <a:prstGeom prst="straightConnector1">
            <a:avLst/>
          </a:prstGeom>
          <a:noFill/>
          <a:ln w="9525" cap="flat" cmpd="sng">
            <a:solidFill>
              <a:schemeClr val="dk2"/>
            </a:solidFill>
            <a:prstDash val="solid"/>
            <a:round/>
            <a:headEnd type="none" w="med" len="med"/>
            <a:tailEnd type="none" w="med" len="med"/>
          </a:ln>
        </p:spPr>
      </p:cxnSp>
      <p:cxnSp>
        <p:nvCxnSpPr>
          <p:cNvPr id="6906" name="Google Shape;6906;p71"/>
          <p:cNvCxnSpPr>
            <a:stCxn id="6874" idx="0"/>
            <a:endCxn id="6907" idx="2"/>
          </p:cNvCxnSpPr>
          <p:nvPr/>
        </p:nvCxnSpPr>
        <p:spPr>
          <a:xfrm rot="10800000" flipH="1">
            <a:off x="2692193" y="1913335"/>
            <a:ext cx="4800" cy="135300"/>
          </a:xfrm>
          <a:prstGeom prst="straightConnector1">
            <a:avLst/>
          </a:prstGeom>
          <a:noFill/>
          <a:ln w="9525" cap="flat" cmpd="sng">
            <a:solidFill>
              <a:schemeClr val="dk2"/>
            </a:solidFill>
            <a:prstDash val="solid"/>
            <a:round/>
            <a:headEnd type="none" w="med" len="med"/>
            <a:tailEnd type="triangle" w="med" len="med"/>
          </a:ln>
        </p:spPr>
      </p:cxnSp>
      <p:sp>
        <p:nvSpPr>
          <p:cNvPr id="6907" name="Google Shape;6907;p71"/>
          <p:cNvSpPr/>
          <p:nvPr/>
        </p:nvSpPr>
        <p:spPr>
          <a:xfrm>
            <a:off x="2554396" y="1700847"/>
            <a:ext cx="2853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algn="ctr"/>
            <a:r>
              <a:rPr lang="en" sz="1000"/>
              <a:t>h</a:t>
            </a:r>
            <a:r>
              <a:rPr lang="en" sz="1000" baseline="-25000"/>
              <a:t>i+1</a:t>
            </a:r>
            <a:endParaRPr sz="1000" baseline="-25000"/>
          </a:p>
        </p:txBody>
      </p:sp>
      <p:sp>
        <p:nvSpPr>
          <p:cNvPr id="6908" name="Google Shape;6908;p71"/>
          <p:cNvSpPr/>
          <p:nvPr/>
        </p:nvSpPr>
        <p:spPr>
          <a:xfrm>
            <a:off x="6563929" y="3316125"/>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algn="ctr"/>
            <a:r>
              <a:rPr lang="en" sz="900"/>
              <a:t>h</a:t>
            </a:r>
            <a:r>
              <a:rPr lang="en" sz="900" baseline="-25000"/>
              <a:t>i</a:t>
            </a:r>
            <a:endParaRPr sz="900" baseline="-25000"/>
          </a:p>
        </p:txBody>
      </p:sp>
      <p:sp>
        <p:nvSpPr>
          <p:cNvPr id="6909" name="Google Shape;6909;p71"/>
          <p:cNvSpPr/>
          <p:nvPr/>
        </p:nvSpPr>
        <p:spPr>
          <a:xfrm>
            <a:off x="6555474" y="409215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algn="ctr"/>
            <a:r>
              <a:rPr lang="en" sz="900"/>
              <a:t>h</a:t>
            </a:r>
            <a:r>
              <a:rPr lang="en" sz="900" baseline="-25000"/>
              <a:t>i-1</a:t>
            </a:r>
            <a:endParaRPr sz="900" baseline="-25000"/>
          </a:p>
        </p:txBody>
      </p:sp>
      <p:sp>
        <p:nvSpPr>
          <p:cNvPr id="6910" name="Google Shape;6910;p71"/>
          <p:cNvSpPr/>
          <p:nvPr/>
        </p:nvSpPr>
        <p:spPr>
          <a:xfrm>
            <a:off x="6540512" y="3690073"/>
            <a:ext cx="303912" cy="240516"/>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endParaRPr sz="800"/>
          </a:p>
        </p:txBody>
      </p:sp>
      <p:sp>
        <p:nvSpPr>
          <p:cNvPr id="6911" name="Google Shape;6911;p71"/>
          <p:cNvSpPr txBox="1"/>
          <p:nvPr/>
        </p:nvSpPr>
        <p:spPr>
          <a:xfrm>
            <a:off x="6523473" y="3554221"/>
            <a:ext cx="511200" cy="180600"/>
          </a:xfrm>
          <a:prstGeom prst="rect">
            <a:avLst/>
          </a:prstGeom>
          <a:noFill/>
          <a:ln>
            <a:noFill/>
          </a:ln>
        </p:spPr>
        <p:txBody>
          <a:bodyPr spcFirstLastPara="1" wrap="square" lIns="91425" tIns="91425" rIns="91425" bIns="91425" anchor="t" anchorCtr="0">
            <a:noAutofit/>
          </a:bodyPr>
          <a:lstStyle/>
          <a:p>
            <a:r>
              <a:rPr lang="en"/>
              <a:t>...</a:t>
            </a:r>
            <a:endParaRPr sz="800"/>
          </a:p>
        </p:txBody>
      </p:sp>
      <p:cxnSp>
        <p:nvCxnSpPr>
          <p:cNvPr id="6912" name="Google Shape;6912;p71"/>
          <p:cNvCxnSpPr>
            <a:stCxn id="6909" idx="0"/>
            <a:endCxn id="6910" idx="1"/>
          </p:cNvCxnSpPr>
          <p:nvPr/>
        </p:nvCxnSpPr>
        <p:spPr>
          <a:xfrm rot="-5400000">
            <a:off x="6608124" y="4007850"/>
            <a:ext cx="161700" cy="6900"/>
          </a:xfrm>
          <a:prstGeom prst="curvedConnector3">
            <a:avLst>
              <a:gd name="adj1" fmla="val 49685"/>
            </a:avLst>
          </a:prstGeom>
          <a:noFill/>
          <a:ln w="9525" cap="flat" cmpd="sng">
            <a:solidFill>
              <a:schemeClr val="dk2"/>
            </a:solidFill>
            <a:prstDash val="dot"/>
            <a:round/>
            <a:headEnd type="none" w="med" len="med"/>
            <a:tailEnd type="triangle" w="med" len="med"/>
          </a:ln>
        </p:spPr>
      </p:cxnSp>
      <p:cxnSp>
        <p:nvCxnSpPr>
          <p:cNvPr id="6913" name="Google Shape;6913;p71"/>
          <p:cNvCxnSpPr>
            <a:stCxn id="6910" idx="3"/>
            <a:endCxn id="6908" idx="2"/>
          </p:cNvCxnSpPr>
          <p:nvPr/>
        </p:nvCxnSpPr>
        <p:spPr>
          <a:xfrm rot="-5400000">
            <a:off x="6605618" y="3615474"/>
            <a:ext cx="175200" cy="1500"/>
          </a:xfrm>
          <a:prstGeom prst="curvedConnector3">
            <a:avLst>
              <a:gd name="adj1" fmla="val 53729"/>
            </a:avLst>
          </a:prstGeom>
          <a:noFill/>
          <a:ln w="9525" cap="flat" cmpd="sng">
            <a:solidFill>
              <a:schemeClr val="dk2"/>
            </a:solidFill>
            <a:prstDash val="dot"/>
            <a:round/>
            <a:headEnd type="none" w="med" len="med"/>
            <a:tailEnd type="triangle" w="med" len="med"/>
          </a:ln>
        </p:spPr>
      </p:cxnSp>
      <p:sp>
        <p:nvSpPr>
          <p:cNvPr id="6914" name="Google Shape;6914;p71"/>
          <p:cNvSpPr/>
          <p:nvPr/>
        </p:nvSpPr>
        <p:spPr>
          <a:xfrm>
            <a:off x="6100471" y="285002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7x7 conv</a:t>
            </a:r>
            <a:endParaRPr sz="900"/>
          </a:p>
        </p:txBody>
      </p:sp>
      <p:sp>
        <p:nvSpPr>
          <p:cNvPr id="6915" name="Google Shape;6915;p71"/>
          <p:cNvSpPr/>
          <p:nvPr/>
        </p:nvSpPr>
        <p:spPr>
          <a:xfrm>
            <a:off x="6412847" y="2850024"/>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5x5 conv</a:t>
            </a:r>
            <a:endParaRPr sz="900"/>
          </a:p>
        </p:txBody>
      </p:sp>
      <p:sp>
        <p:nvSpPr>
          <p:cNvPr id="6916" name="Google Shape;6916;p71"/>
          <p:cNvSpPr/>
          <p:nvPr/>
        </p:nvSpPr>
        <p:spPr>
          <a:xfrm>
            <a:off x="7055733" y="2848993"/>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7x7 conv</a:t>
            </a:r>
            <a:endParaRPr sz="900"/>
          </a:p>
        </p:txBody>
      </p:sp>
      <p:sp>
        <p:nvSpPr>
          <p:cNvPr id="6917" name="Google Shape;6917;p71"/>
          <p:cNvSpPr/>
          <p:nvPr/>
        </p:nvSpPr>
        <p:spPr>
          <a:xfrm>
            <a:off x="6735859" y="2848993"/>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3x3 max</a:t>
            </a:r>
            <a:endParaRPr sz="900"/>
          </a:p>
        </p:txBody>
      </p:sp>
      <p:sp>
        <p:nvSpPr>
          <p:cNvPr id="6918" name="Google Shape;6918;p71"/>
          <p:cNvSpPr/>
          <p:nvPr/>
        </p:nvSpPr>
        <p:spPr>
          <a:xfrm>
            <a:off x="7708079" y="285759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5x5 conv</a:t>
            </a:r>
            <a:endParaRPr sz="900"/>
          </a:p>
        </p:txBody>
      </p:sp>
      <p:sp>
        <p:nvSpPr>
          <p:cNvPr id="6919" name="Google Shape;6919;p71"/>
          <p:cNvSpPr/>
          <p:nvPr/>
        </p:nvSpPr>
        <p:spPr>
          <a:xfrm>
            <a:off x="7381909" y="285002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3x3 avg</a:t>
            </a:r>
            <a:endParaRPr sz="900"/>
          </a:p>
        </p:txBody>
      </p:sp>
      <p:sp>
        <p:nvSpPr>
          <p:cNvPr id="6920" name="Google Shape;6920;p71"/>
          <p:cNvSpPr/>
          <p:nvPr/>
        </p:nvSpPr>
        <p:spPr>
          <a:xfrm>
            <a:off x="6245562" y="2477038"/>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add</a:t>
            </a:r>
            <a:endParaRPr sz="900"/>
          </a:p>
        </p:txBody>
      </p:sp>
      <p:sp>
        <p:nvSpPr>
          <p:cNvPr id="6921" name="Google Shape;6921;p71"/>
          <p:cNvSpPr/>
          <p:nvPr/>
        </p:nvSpPr>
        <p:spPr>
          <a:xfrm>
            <a:off x="6903419" y="2482460"/>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add</a:t>
            </a:r>
            <a:endParaRPr sz="900"/>
          </a:p>
        </p:txBody>
      </p:sp>
      <p:sp>
        <p:nvSpPr>
          <p:cNvPr id="6922" name="Google Shape;6922;p71"/>
          <p:cNvSpPr/>
          <p:nvPr/>
        </p:nvSpPr>
        <p:spPr>
          <a:xfrm>
            <a:off x="7561304" y="2468697"/>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add</a:t>
            </a:r>
            <a:endParaRPr sz="900"/>
          </a:p>
        </p:txBody>
      </p:sp>
      <p:sp>
        <p:nvSpPr>
          <p:cNvPr id="6923" name="Google Shape;6923;p71"/>
          <p:cNvSpPr/>
          <p:nvPr/>
        </p:nvSpPr>
        <p:spPr>
          <a:xfrm>
            <a:off x="6717535" y="2020775"/>
            <a:ext cx="412800" cy="286200"/>
          </a:xfrm>
          <a:prstGeom prst="rect">
            <a:avLst/>
          </a:prstGeom>
          <a:solidFill>
            <a:srgbClr val="FFD966"/>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identity</a:t>
            </a:r>
            <a:endParaRPr sz="900"/>
          </a:p>
        </p:txBody>
      </p:sp>
      <p:sp>
        <p:nvSpPr>
          <p:cNvPr id="6924" name="Google Shape;6924;p71"/>
          <p:cNvSpPr/>
          <p:nvPr/>
        </p:nvSpPr>
        <p:spPr>
          <a:xfrm>
            <a:off x="6396535" y="2020775"/>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3x3 avg</a:t>
            </a:r>
            <a:endParaRPr sz="900"/>
          </a:p>
        </p:txBody>
      </p:sp>
      <p:sp>
        <p:nvSpPr>
          <p:cNvPr id="6925" name="Google Shape;6925;p71"/>
          <p:cNvSpPr/>
          <p:nvPr/>
        </p:nvSpPr>
        <p:spPr>
          <a:xfrm>
            <a:off x="5644703" y="2013899"/>
            <a:ext cx="260100" cy="286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3x3 max</a:t>
            </a:r>
            <a:endParaRPr sz="900"/>
          </a:p>
        </p:txBody>
      </p:sp>
      <p:sp>
        <p:nvSpPr>
          <p:cNvPr id="6926" name="Google Shape;6926;p71"/>
          <p:cNvSpPr/>
          <p:nvPr/>
        </p:nvSpPr>
        <p:spPr>
          <a:xfrm>
            <a:off x="6075629" y="2020775"/>
            <a:ext cx="260100" cy="2862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3x3 conv</a:t>
            </a:r>
            <a:endParaRPr sz="900"/>
          </a:p>
        </p:txBody>
      </p:sp>
      <p:sp>
        <p:nvSpPr>
          <p:cNvPr id="6927" name="Google Shape;6927;p71"/>
          <p:cNvSpPr/>
          <p:nvPr/>
        </p:nvSpPr>
        <p:spPr>
          <a:xfrm>
            <a:off x="5841233" y="165847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add</a:t>
            </a:r>
            <a:endParaRPr sz="900"/>
          </a:p>
        </p:txBody>
      </p:sp>
      <p:sp>
        <p:nvSpPr>
          <p:cNvPr id="6928" name="Google Shape;6928;p71"/>
          <p:cNvSpPr/>
          <p:nvPr/>
        </p:nvSpPr>
        <p:spPr>
          <a:xfrm>
            <a:off x="6579237" y="1658475"/>
            <a:ext cx="260100" cy="2211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add</a:t>
            </a:r>
            <a:endParaRPr sz="900"/>
          </a:p>
        </p:txBody>
      </p:sp>
      <p:sp>
        <p:nvSpPr>
          <p:cNvPr id="6929" name="Google Shape;6929;p71"/>
          <p:cNvSpPr/>
          <p:nvPr/>
        </p:nvSpPr>
        <p:spPr>
          <a:xfrm>
            <a:off x="6953229" y="1198434"/>
            <a:ext cx="766200" cy="2862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0" tIns="0" rIns="0" bIns="0" anchor="ctr" anchorCtr="0">
            <a:noAutofit/>
          </a:bodyPr>
          <a:lstStyle/>
          <a:p>
            <a:pPr algn="ctr"/>
            <a:r>
              <a:rPr lang="en" sz="900"/>
              <a:t>Filter concatenation</a:t>
            </a:r>
            <a:endParaRPr sz="900"/>
          </a:p>
        </p:txBody>
      </p:sp>
      <p:cxnSp>
        <p:nvCxnSpPr>
          <p:cNvPr id="6930" name="Google Shape;6930;p71"/>
          <p:cNvCxnSpPr>
            <a:stCxn id="6929" idx="0"/>
            <a:endCxn id="6931" idx="2"/>
          </p:cNvCxnSpPr>
          <p:nvPr/>
        </p:nvCxnSpPr>
        <p:spPr>
          <a:xfrm rot="10800000">
            <a:off x="7336329" y="1056234"/>
            <a:ext cx="0" cy="142200"/>
          </a:xfrm>
          <a:prstGeom prst="straightConnector1">
            <a:avLst/>
          </a:prstGeom>
          <a:noFill/>
          <a:ln w="9525" cap="flat" cmpd="sng">
            <a:solidFill>
              <a:schemeClr val="dk2"/>
            </a:solidFill>
            <a:prstDash val="solid"/>
            <a:round/>
            <a:headEnd type="none" w="med" len="med"/>
            <a:tailEnd type="triangle" w="med" len="med"/>
          </a:ln>
        </p:spPr>
      </p:cxnSp>
      <p:sp>
        <p:nvSpPr>
          <p:cNvPr id="6931" name="Google Shape;6931;p71"/>
          <p:cNvSpPr/>
          <p:nvPr/>
        </p:nvSpPr>
        <p:spPr>
          <a:xfrm>
            <a:off x="7206417" y="843770"/>
            <a:ext cx="260100" cy="212400"/>
          </a:xfrm>
          <a:prstGeom prst="rect">
            <a:avLst/>
          </a:prstGeom>
          <a:solidFill>
            <a:srgbClr val="FFFFFF"/>
          </a:solidFill>
          <a:ln w="9525" cap="flat" cmpd="sng">
            <a:solidFill>
              <a:schemeClr val="dk2"/>
            </a:solidFill>
            <a:prstDash val="solid"/>
            <a:round/>
            <a:headEnd type="none" w="sm" len="sm"/>
            <a:tailEnd type="none" w="sm" len="sm"/>
          </a:ln>
        </p:spPr>
        <p:txBody>
          <a:bodyPr spcFirstLastPara="1" wrap="square" lIns="0" tIns="0" rIns="0" bIns="36000" anchor="ctr" anchorCtr="0">
            <a:noAutofit/>
          </a:bodyPr>
          <a:lstStyle/>
          <a:p>
            <a:pPr algn="ctr"/>
            <a:r>
              <a:rPr lang="en" sz="900"/>
              <a:t>h</a:t>
            </a:r>
            <a:r>
              <a:rPr lang="en" sz="900" baseline="-25000"/>
              <a:t>i+1</a:t>
            </a:r>
            <a:endParaRPr sz="900" baseline="-25000"/>
          </a:p>
        </p:txBody>
      </p:sp>
      <p:cxnSp>
        <p:nvCxnSpPr>
          <p:cNvPr id="6932" name="Google Shape;6932;p71"/>
          <p:cNvCxnSpPr>
            <a:stCxn id="6909" idx="3"/>
            <a:endCxn id="6918" idx="2"/>
          </p:cNvCxnSpPr>
          <p:nvPr/>
        </p:nvCxnSpPr>
        <p:spPr>
          <a:xfrm rot="10800000" flipH="1">
            <a:off x="6815574" y="3143850"/>
            <a:ext cx="1022700" cy="1054500"/>
          </a:xfrm>
          <a:prstGeom prst="curvedConnector2">
            <a:avLst/>
          </a:prstGeom>
          <a:noFill/>
          <a:ln w="9525" cap="flat" cmpd="sng">
            <a:solidFill>
              <a:schemeClr val="dk2"/>
            </a:solidFill>
            <a:prstDash val="dot"/>
            <a:round/>
            <a:headEnd type="none" w="med" len="med"/>
            <a:tailEnd type="triangle" w="med" len="med"/>
          </a:ln>
        </p:spPr>
      </p:cxnSp>
      <p:cxnSp>
        <p:nvCxnSpPr>
          <p:cNvPr id="6933" name="Google Shape;6933;p71"/>
          <p:cNvCxnSpPr>
            <a:stCxn id="6909" idx="3"/>
            <a:endCxn id="6916" idx="2"/>
          </p:cNvCxnSpPr>
          <p:nvPr/>
        </p:nvCxnSpPr>
        <p:spPr>
          <a:xfrm rot="10800000" flipH="1">
            <a:off x="6815574" y="3135150"/>
            <a:ext cx="370200" cy="1063200"/>
          </a:xfrm>
          <a:prstGeom prst="curvedConnector2">
            <a:avLst/>
          </a:prstGeom>
          <a:noFill/>
          <a:ln w="9525" cap="flat" cmpd="sng">
            <a:solidFill>
              <a:schemeClr val="dk2"/>
            </a:solidFill>
            <a:prstDash val="dot"/>
            <a:round/>
            <a:headEnd type="none" w="med" len="med"/>
            <a:tailEnd type="triangle" w="med" len="med"/>
          </a:ln>
        </p:spPr>
      </p:cxnSp>
      <p:cxnSp>
        <p:nvCxnSpPr>
          <p:cNvPr id="6934" name="Google Shape;6934;p71"/>
          <p:cNvCxnSpPr>
            <a:stCxn id="6918" idx="0"/>
            <a:endCxn id="6922" idx="2"/>
          </p:cNvCxnSpPr>
          <p:nvPr/>
        </p:nvCxnSpPr>
        <p:spPr>
          <a:xfrm rot="5400000" flipH="1">
            <a:off x="7680929" y="2700395"/>
            <a:ext cx="167700" cy="146700"/>
          </a:xfrm>
          <a:prstGeom prst="curvedConnector3">
            <a:avLst>
              <a:gd name="adj1" fmla="val 50029"/>
            </a:avLst>
          </a:prstGeom>
          <a:noFill/>
          <a:ln w="9525" cap="flat" cmpd="sng">
            <a:solidFill>
              <a:schemeClr val="dk2"/>
            </a:solidFill>
            <a:prstDash val="dot"/>
            <a:round/>
            <a:headEnd type="none" w="med" len="med"/>
            <a:tailEnd type="triangle" w="med" len="med"/>
          </a:ln>
        </p:spPr>
      </p:cxnSp>
      <p:cxnSp>
        <p:nvCxnSpPr>
          <p:cNvPr id="6935" name="Google Shape;6935;p71"/>
          <p:cNvCxnSpPr>
            <a:stCxn id="6916" idx="0"/>
            <a:endCxn id="6921" idx="2"/>
          </p:cNvCxnSpPr>
          <p:nvPr/>
        </p:nvCxnSpPr>
        <p:spPr>
          <a:xfrm rot="5400000" flipH="1">
            <a:off x="7036833" y="2700043"/>
            <a:ext cx="145500" cy="152400"/>
          </a:xfrm>
          <a:prstGeom prst="curvedConnector3">
            <a:avLst>
              <a:gd name="adj1" fmla="val 49977"/>
            </a:avLst>
          </a:prstGeom>
          <a:noFill/>
          <a:ln w="9525" cap="flat" cmpd="sng">
            <a:solidFill>
              <a:schemeClr val="dk2"/>
            </a:solidFill>
            <a:prstDash val="dot"/>
            <a:round/>
            <a:headEnd type="none" w="med" len="med"/>
            <a:tailEnd type="triangle" w="med" len="med"/>
          </a:ln>
        </p:spPr>
      </p:cxnSp>
      <p:cxnSp>
        <p:nvCxnSpPr>
          <p:cNvPr id="6936" name="Google Shape;6936;p71"/>
          <p:cNvCxnSpPr>
            <a:stCxn id="6909" idx="1"/>
            <a:endCxn id="6914" idx="2"/>
          </p:cNvCxnSpPr>
          <p:nvPr/>
        </p:nvCxnSpPr>
        <p:spPr>
          <a:xfrm rot="10800000">
            <a:off x="6230574" y="3136350"/>
            <a:ext cx="324900" cy="1062000"/>
          </a:xfrm>
          <a:prstGeom prst="curvedConnector2">
            <a:avLst/>
          </a:prstGeom>
          <a:noFill/>
          <a:ln w="9525" cap="flat" cmpd="sng">
            <a:solidFill>
              <a:schemeClr val="dk2"/>
            </a:solidFill>
            <a:prstDash val="dot"/>
            <a:round/>
            <a:headEnd type="none" w="med" len="med"/>
            <a:tailEnd type="triangle" w="med" len="med"/>
          </a:ln>
        </p:spPr>
      </p:cxnSp>
      <p:cxnSp>
        <p:nvCxnSpPr>
          <p:cNvPr id="6937" name="Google Shape;6937;p71"/>
          <p:cNvCxnSpPr>
            <a:stCxn id="6914" idx="0"/>
            <a:endCxn id="6920" idx="2"/>
          </p:cNvCxnSpPr>
          <p:nvPr/>
        </p:nvCxnSpPr>
        <p:spPr>
          <a:xfrm rot="-5400000">
            <a:off x="6227221" y="2701524"/>
            <a:ext cx="151800" cy="145200"/>
          </a:xfrm>
          <a:prstGeom prst="curvedConnector3">
            <a:avLst>
              <a:gd name="adj1" fmla="val 50028"/>
            </a:avLst>
          </a:prstGeom>
          <a:noFill/>
          <a:ln w="9525" cap="flat" cmpd="sng">
            <a:solidFill>
              <a:schemeClr val="dk2"/>
            </a:solidFill>
            <a:prstDash val="dot"/>
            <a:round/>
            <a:headEnd type="none" w="med" len="med"/>
            <a:tailEnd type="triangle" w="med" len="med"/>
          </a:ln>
        </p:spPr>
      </p:cxnSp>
      <p:cxnSp>
        <p:nvCxnSpPr>
          <p:cNvPr id="6938" name="Google Shape;6938;p71"/>
          <p:cNvCxnSpPr>
            <a:stCxn id="6908" idx="0"/>
            <a:endCxn id="6917" idx="2"/>
          </p:cNvCxnSpPr>
          <p:nvPr/>
        </p:nvCxnSpPr>
        <p:spPr>
          <a:xfrm rot="-5400000">
            <a:off x="6689479" y="3139725"/>
            <a:ext cx="180900" cy="1719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39" name="Google Shape;6939;p71"/>
          <p:cNvCxnSpPr>
            <a:stCxn id="6908" idx="0"/>
            <a:endCxn id="6915" idx="2"/>
          </p:cNvCxnSpPr>
          <p:nvPr/>
        </p:nvCxnSpPr>
        <p:spPr>
          <a:xfrm rot="5400000" flipH="1">
            <a:off x="6528379" y="3150525"/>
            <a:ext cx="180000" cy="1512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0" name="Google Shape;6940;p71"/>
          <p:cNvCxnSpPr>
            <a:stCxn id="6908" idx="3"/>
            <a:endCxn id="6919" idx="2"/>
          </p:cNvCxnSpPr>
          <p:nvPr/>
        </p:nvCxnSpPr>
        <p:spPr>
          <a:xfrm rot="10800000" flipH="1">
            <a:off x="6824029" y="3136125"/>
            <a:ext cx="687900" cy="286200"/>
          </a:xfrm>
          <a:prstGeom prst="curvedConnector2">
            <a:avLst/>
          </a:prstGeom>
          <a:noFill/>
          <a:ln w="9525" cap="flat" cmpd="sng">
            <a:solidFill>
              <a:schemeClr val="dk2"/>
            </a:solidFill>
            <a:prstDash val="solid"/>
            <a:round/>
            <a:headEnd type="none" w="med" len="med"/>
            <a:tailEnd type="triangle" w="med" len="med"/>
          </a:ln>
        </p:spPr>
      </p:cxnSp>
      <p:cxnSp>
        <p:nvCxnSpPr>
          <p:cNvPr id="6941" name="Google Shape;6941;p71"/>
          <p:cNvCxnSpPr>
            <a:stCxn id="6915" idx="0"/>
            <a:endCxn id="6920" idx="2"/>
          </p:cNvCxnSpPr>
          <p:nvPr/>
        </p:nvCxnSpPr>
        <p:spPr>
          <a:xfrm rot="5400000" flipH="1">
            <a:off x="6383297" y="2690424"/>
            <a:ext cx="151800" cy="167400"/>
          </a:xfrm>
          <a:prstGeom prst="curvedConnector3">
            <a:avLst>
              <a:gd name="adj1" fmla="val 50028"/>
            </a:avLst>
          </a:prstGeom>
          <a:noFill/>
          <a:ln w="9525" cap="flat" cmpd="sng">
            <a:solidFill>
              <a:schemeClr val="dk2"/>
            </a:solidFill>
            <a:prstDash val="solid"/>
            <a:round/>
            <a:headEnd type="none" w="med" len="med"/>
            <a:tailEnd type="triangle" w="med" len="med"/>
          </a:ln>
        </p:spPr>
      </p:cxnSp>
      <p:cxnSp>
        <p:nvCxnSpPr>
          <p:cNvPr id="6942" name="Google Shape;6942;p71"/>
          <p:cNvCxnSpPr>
            <a:stCxn id="6917" idx="0"/>
            <a:endCxn id="6921" idx="2"/>
          </p:cNvCxnSpPr>
          <p:nvPr/>
        </p:nvCxnSpPr>
        <p:spPr>
          <a:xfrm rot="-5400000">
            <a:off x="6877009" y="2692393"/>
            <a:ext cx="145500" cy="167700"/>
          </a:xfrm>
          <a:prstGeom prst="curvedConnector3">
            <a:avLst>
              <a:gd name="adj1" fmla="val 49977"/>
            </a:avLst>
          </a:prstGeom>
          <a:noFill/>
          <a:ln w="9525" cap="flat" cmpd="sng">
            <a:solidFill>
              <a:schemeClr val="dk2"/>
            </a:solidFill>
            <a:prstDash val="solid"/>
            <a:round/>
            <a:headEnd type="none" w="med" len="med"/>
            <a:tailEnd type="triangle" w="med" len="med"/>
          </a:ln>
        </p:spPr>
      </p:cxnSp>
      <p:cxnSp>
        <p:nvCxnSpPr>
          <p:cNvPr id="6943" name="Google Shape;6943;p71"/>
          <p:cNvCxnSpPr>
            <a:stCxn id="6919" idx="0"/>
            <a:endCxn id="6922" idx="2"/>
          </p:cNvCxnSpPr>
          <p:nvPr/>
        </p:nvCxnSpPr>
        <p:spPr>
          <a:xfrm rot="-5400000">
            <a:off x="7521559" y="2680225"/>
            <a:ext cx="160200" cy="179400"/>
          </a:xfrm>
          <a:prstGeom prst="curvedConnector3">
            <a:avLst>
              <a:gd name="adj1" fmla="val 50009"/>
            </a:avLst>
          </a:prstGeom>
          <a:noFill/>
          <a:ln w="9525" cap="flat" cmpd="sng">
            <a:solidFill>
              <a:schemeClr val="dk2"/>
            </a:solidFill>
            <a:prstDash val="solid"/>
            <a:round/>
            <a:headEnd type="none" w="med" len="med"/>
            <a:tailEnd type="triangle" w="med" len="med"/>
          </a:ln>
        </p:spPr>
      </p:cxnSp>
      <p:cxnSp>
        <p:nvCxnSpPr>
          <p:cNvPr id="6944" name="Google Shape;6944;p71"/>
          <p:cNvCxnSpPr>
            <a:stCxn id="6921" idx="0"/>
            <a:endCxn id="6923" idx="2"/>
          </p:cNvCxnSpPr>
          <p:nvPr/>
        </p:nvCxnSpPr>
        <p:spPr>
          <a:xfrm rot="5400000" flipH="1">
            <a:off x="6890969" y="2339960"/>
            <a:ext cx="175500" cy="109500"/>
          </a:xfrm>
          <a:prstGeom prst="curvedConnector3">
            <a:avLst>
              <a:gd name="adj1" fmla="val 49996"/>
            </a:avLst>
          </a:prstGeom>
          <a:noFill/>
          <a:ln w="9525" cap="flat" cmpd="sng">
            <a:solidFill>
              <a:schemeClr val="dk2"/>
            </a:solidFill>
            <a:prstDash val="solid"/>
            <a:round/>
            <a:headEnd type="none" w="med" len="med"/>
            <a:tailEnd type="triangle" w="med" len="med"/>
          </a:ln>
        </p:spPr>
      </p:cxnSp>
      <p:cxnSp>
        <p:nvCxnSpPr>
          <p:cNvPr id="6945" name="Google Shape;6945;p71"/>
          <p:cNvCxnSpPr>
            <a:stCxn id="6923" idx="0"/>
            <a:endCxn id="6928" idx="2"/>
          </p:cNvCxnSpPr>
          <p:nvPr/>
        </p:nvCxnSpPr>
        <p:spPr>
          <a:xfrm rot="5400000" flipH="1">
            <a:off x="6746035" y="1842875"/>
            <a:ext cx="141300" cy="2145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6" name="Google Shape;6946;p71"/>
          <p:cNvCxnSpPr>
            <a:stCxn id="6924" idx="0"/>
            <a:endCxn id="6928" idx="2"/>
          </p:cNvCxnSpPr>
          <p:nvPr/>
        </p:nvCxnSpPr>
        <p:spPr>
          <a:xfrm rot="-5400000">
            <a:off x="6547285" y="1858775"/>
            <a:ext cx="141300" cy="1827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7" name="Google Shape;6947;p71"/>
          <p:cNvCxnSpPr>
            <a:stCxn id="6926" idx="0"/>
            <a:endCxn id="6927" idx="2"/>
          </p:cNvCxnSpPr>
          <p:nvPr/>
        </p:nvCxnSpPr>
        <p:spPr>
          <a:xfrm rot="5400000" flipH="1">
            <a:off x="6017879" y="1832975"/>
            <a:ext cx="141300" cy="234300"/>
          </a:xfrm>
          <a:prstGeom prst="curvedConnector3">
            <a:avLst>
              <a:gd name="adj1" fmla="val 49965"/>
            </a:avLst>
          </a:prstGeom>
          <a:noFill/>
          <a:ln w="9525" cap="flat" cmpd="sng">
            <a:solidFill>
              <a:schemeClr val="dk2"/>
            </a:solidFill>
            <a:prstDash val="solid"/>
            <a:round/>
            <a:headEnd type="none" w="med" len="med"/>
            <a:tailEnd type="triangle" w="med" len="med"/>
          </a:ln>
        </p:spPr>
      </p:cxnSp>
      <p:cxnSp>
        <p:nvCxnSpPr>
          <p:cNvPr id="6948" name="Google Shape;6948;p71"/>
          <p:cNvCxnSpPr>
            <a:stCxn id="6925" idx="0"/>
            <a:endCxn id="6927" idx="2"/>
          </p:cNvCxnSpPr>
          <p:nvPr/>
        </p:nvCxnSpPr>
        <p:spPr>
          <a:xfrm rot="-5400000">
            <a:off x="5805803" y="1848449"/>
            <a:ext cx="134400" cy="196500"/>
          </a:xfrm>
          <a:prstGeom prst="curvedConnector3">
            <a:avLst>
              <a:gd name="adj1" fmla="val 49972"/>
            </a:avLst>
          </a:prstGeom>
          <a:noFill/>
          <a:ln w="9525" cap="flat" cmpd="sng">
            <a:solidFill>
              <a:schemeClr val="dk2"/>
            </a:solidFill>
            <a:prstDash val="solid"/>
            <a:round/>
            <a:headEnd type="none" w="med" len="med"/>
            <a:tailEnd type="triangle" w="med" len="med"/>
          </a:ln>
        </p:spPr>
      </p:cxnSp>
      <p:cxnSp>
        <p:nvCxnSpPr>
          <p:cNvPr id="6949" name="Google Shape;6949;p71"/>
          <p:cNvCxnSpPr>
            <a:stCxn id="6920" idx="0"/>
            <a:endCxn id="6924" idx="2"/>
          </p:cNvCxnSpPr>
          <p:nvPr/>
        </p:nvCxnSpPr>
        <p:spPr>
          <a:xfrm rot="-5400000">
            <a:off x="6366012" y="2316538"/>
            <a:ext cx="170100" cy="1509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0" name="Google Shape;6950;p71"/>
          <p:cNvCxnSpPr>
            <a:stCxn id="6920" idx="0"/>
            <a:endCxn id="6926" idx="2"/>
          </p:cNvCxnSpPr>
          <p:nvPr/>
        </p:nvCxnSpPr>
        <p:spPr>
          <a:xfrm rot="5400000" flipH="1">
            <a:off x="6205662" y="2307088"/>
            <a:ext cx="170100" cy="169800"/>
          </a:xfrm>
          <a:prstGeom prst="curvedConnector3">
            <a:avLst>
              <a:gd name="adj1" fmla="val 49989"/>
            </a:avLst>
          </a:prstGeom>
          <a:noFill/>
          <a:ln w="9525" cap="flat" cmpd="sng">
            <a:solidFill>
              <a:schemeClr val="dk2"/>
            </a:solidFill>
            <a:prstDash val="solid"/>
            <a:round/>
            <a:headEnd type="none" w="med" len="med"/>
            <a:tailEnd type="triangle" w="med" len="med"/>
          </a:ln>
        </p:spPr>
      </p:cxnSp>
      <p:cxnSp>
        <p:nvCxnSpPr>
          <p:cNvPr id="6951" name="Google Shape;6951;p71"/>
          <p:cNvCxnSpPr>
            <a:stCxn id="6927" idx="0"/>
            <a:endCxn id="6929" idx="2"/>
          </p:cNvCxnSpPr>
          <p:nvPr/>
        </p:nvCxnSpPr>
        <p:spPr>
          <a:xfrm rot="10800000" flipH="1">
            <a:off x="5971283" y="1484775"/>
            <a:ext cx="1365000" cy="173700"/>
          </a:xfrm>
          <a:prstGeom prst="straightConnector1">
            <a:avLst/>
          </a:prstGeom>
          <a:noFill/>
          <a:ln w="9525" cap="flat" cmpd="sng">
            <a:solidFill>
              <a:schemeClr val="dk2"/>
            </a:solidFill>
            <a:prstDash val="solid"/>
            <a:round/>
            <a:headEnd type="none" w="med" len="med"/>
            <a:tailEnd type="none" w="med" len="med"/>
          </a:ln>
        </p:spPr>
      </p:cxnSp>
      <p:cxnSp>
        <p:nvCxnSpPr>
          <p:cNvPr id="6952" name="Google Shape;6952;p71"/>
          <p:cNvCxnSpPr>
            <a:stCxn id="6928" idx="0"/>
            <a:endCxn id="6929" idx="2"/>
          </p:cNvCxnSpPr>
          <p:nvPr/>
        </p:nvCxnSpPr>
        <p:spPr>
          <a:xfrm rot="10800000" flipH="1">
            <a:off x="6709287" y="1484775"/>
            <a:ext cx="627000" cy="173700"/>
          </a:xfrm>
          <a:prstGeom prst="straightConnector1">
            <a:avLst/>
          </a:prstGeom>
          <a:noFill/>
          <a:ln w="9525" cap="flat" cmpd="sng">
            <a:solidFill>
              <a:schemeClr val="dk2"/>
            </a:solidFill>
            <a:prstDash val="solid"/>
            <a:round/>
            <a:headEnd type="none" w="med" len="med"/>
            <a:tailEnd type="none" w="med" len="med"/>
          </a:ln>
        </p:spPr>
      </p:cxnSp>
      <p:cxnSp>
        <p:nvCxnSpPr>
          <p:cNvPr id="6953" name="Google Shape;6953;p71"/>
          <p:cNvCxnSpPr>
            <a:stCxn id="6922" idx="0"/>
            <a:endCxn id="6929" idx="2"/>
          </p:cNvCxnSpPr>
          <p:nvPr/>
        </p:nvCxnSpPr>
        <p:spPr>
          <a:xfrm rot="10800000">
            <a:off x="7336454" y="1484697"/>
            <a:ext cx="354900" cy="984000"/>
          </a:xfrm>
          <a:prstGeom prst="straightConnector1">
            <a:avLst/>
          </a:prstGeom>
          <a:noFill/>
          <a:ln w="9525" cap="flat" cmpd="sng">
            <a:solidFill>
              <a:schemeClr val="dk2"/>
            </a:solidFill>
            <a:prstDash val="solid"/>
            <a:round/>
            <a:headEnd type="none" w="med" len="med"/>
            <a:tailEnd type="none" w="med" len="med"/>
          </a:ln>
        </p:spPr>
      </p:cxnSp>
      <p:sp>
        <p:nvSpPr>
          <p:cNvPr id="6954" name="Google Shape;6954;p71"/>
          <p:cNvSpPr txBox="1"/>
          <p:nvPr/>
        </p:nvSpPr>
        <p:spPr>
          <a:xfrm>
            <a:off x="6493053" y="4239714"/>
            <a:ext cx="766200" cy="416100"/>
          </a:xfrm>
          <a:prstGeom prst="rect">
            <a:avLst/>
          </a:prstGeom>
          <a:noFill/>
          <a:ln>
            <a:noFill/>
          </a:ln>
        </p:spPr>
        <p:txBody>
          <a:bodyPr spcFirstLastPara="1" wrap="square" lIns="91425" tIns="91425" rIns="91425" bIns="91425" anchor="t" anchorCtr="0">
            <a:noAutofit/>
          </a:bodyPr>
          <a:lstStyle/>
          <a:p>
            <a:r>
              <a:rPr lang="en">
                <a:latin typeface="Times New Roman"/>
                <a:ea typeface="Times New Roman"/>
                <a:cs typeface="Times New Roman"/>
                <a:sym typeface="Times New Roman"/>
              </a:rPr>
              <a:t>(</a:t>
            </a:r>
            <a:r>
              <a:rPr lang="en">
                <a:solidFill>
                  <a:schemeClr val="dk1"/>
                </a:solidFill>
                <a:latin typeface="Times New Roman"/>
                <a:ea typeface="Times New Roman"/>
                <a:cs typeface="Times New Roman"/>
                <a:sym typeface="Times New Roman"/>
              </a:rPr>
              <a:t>b</a:t>
            </a:r>
            <a:r>
              <a:rPr lang="en">
                <a:latin typeface="Times New Roman"/>
                <a:ea typeface="Times New Roman"/>
                <a:cs typeface="Times New Roman"/>
                <a:sym typeface="Times New Roman"/>
              </a:rPr>
              <a:t>)</a:t>
            </a:r>
            <a:endParaRPr>
              <a:latin typeface="Times New Roman"/>
              <a:ea typeface="Times New Roman"/>
              <a:cs typeface="Times New Roman"/>
              <a:sym typeface="Times New Roman"/>
            </a:endParaRPr>
          </a:p>
        </p:txBody>
      </p:sp>
      <p:cxnSp>
        <p:nvCxnSpPr>
          <p:cNvPr id="6955" name="Google Shape;6955;p71"/>
          <p:cNvCxnSpPr>
            <a:stCxn id="6908" idx="1"/>
            <a:endCxn id="6925" idx="2"/>
          </p:cNvCxnSpPr>
          <p:nvPr/>
        </p:nvCxnSpPr>
        <p:spPr>
          <a:xfrm rot="10800000">
            <a:off x="5774629" y="2300025"/>
            <a:ext cx="789300" cy="1122300"/>
          </a:xfrm>
          <a:prstGeom prst="curvedConnector2">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6959"/>
        <p:cNvGrpSpPr/>
        <p:nvPr/>
      </p:nvGrpSpPr>
      <p:grpSpPr>
        <a:xfrm>
          <a:off x="0" y="0"/>
          <a:ext cx="0" cy="0"/>
          <a:chOff x="0" y="0"/>
          <a:chExt cx="0" cy="0"/>
        </a:xfrm>
      </p:grpSpPr>
      <p:sp>
        <p:nvSpPr>
          <p:cNvPr id="6960" name="Google Shape;6960;p72"/>
          <p:cNvSpPr/>
          <p:nvPr/>
        </p:nvSpPr>
        <p:spPr>
          <a:xfrm>
            <a:off x="6500610" y="3567309"/>
            <a:ext cx="460501" cy="1078627"/>
          </a:xfrm>
          <a:prstGeom prst="cube">
            <a:avLst>
              <a:gd name="adj" fmla="val 77881"/>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61" name="Google Shape;6961;p72"/>
          <p:cNvSpPr/>
          <p:nvPr/>
        </p:nvSpPr>
        <p:spPr>
          <a:xfrm>
            <a:off x="3081550" y="2650800"/>
            <a:ext cx="460500" cy="413400"/>
          </a:xfrm>
          <a:prstGeom prst="cube">
            <a:avLst>
              <a:gd name="adj" fmla="val 53665"/>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62" name="Google Shape;6962;p72"/>
          <p:cNvSpPr/>
          <p:nvPr/>
        </p:nvSpPr>
        <p:spPr>
          <a:xfrm>
            <a:off x="3790101" y="3391436"/>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63" name="Google Shape;6963;p72"/>
          <p:cNvSpPr/>
          <p:nvPr/>
        </p:nvSpPr>
        <p:spPr>
          <a:xfrm>
            <a:off x="3793085" y="3665853"/>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64" name="Google Shape;6964;p72"/>
          <p:cNvSpPr/>
          <p:nvPr/>
        </p:nvSpPr>
        <p:spPr>
          <a:xfrm>
            <a:off x="3885612" y="3765447"/>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65" name="Google Shape;6965;p72"/>
          <p:cNvSpPr/>
          <p:nvPr/>
        </p:nvSpPr>
        <p:spPr>
          <a:xfrm>
            <a:off x="3978868" y="3765447"/>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66" name="Google Shape;6966;p72"/>
          <p:cNvSpPr/>
          <p:nvPr/>
        </p:nvSpPr>
        <p:spPr>
          <a:xfrm>
            <a:off x="3792355" y="3765447"/>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67" name="Google Shape;6967;p72"/>
          <p:cNvSpPr/>
          <p:nvPr/>
        </p:nvSpPr>
        <p:spPr>
          <a:xfrm>
            <a:off x="3794135" y="3665853"/>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68" name="Google Shape;6968;p72"/>
          <p:cNvSpPr/>
          <p:nvPr/>
        </p:nvSpPr>
        <p:spPr>
          <a:xfrm>
            <a:off x="3888110" y="3665853"/>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69" name="Google Shape;6969;p72"/>
          <p:cNvSpPr/>
          <p:nvPr/>
        </p:nvSpPr>
        <p:spPr>
          <a:xfrm>
            <a:off x="3983131" y="3665853"/>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970" name="Google Shape;6970;p72"/>
          <p:cNvCxnSpPr/>
          <p:nvPr/>
        </p:nvCxnSpPr>
        <p:spPr>
          <a:xfrm>
            <a:off x="3829028" y="3727239"/>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1" name="Google Shape;6971;p72"/>
          <p:cNvCxnSpPr/>
          <p:nvPr/>
        </p:nvCxnSpPr>
        <p:spPr>
          <a:xfrm>
            <a:off x="3860862" y="3693869"/>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6972" name="Google Shape;6972;p72"/>
          <p:cNvCxnSpPr/>
          <p:nvPr/>
        </p:nvCxnSpPr>
        <p:spPr>
          <a:xfrm>
            <a:off x="3791244" y="3863962"/>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73" name="Google Shape;6973;p72"/>
          <p:cNvCxnSpPr/>
          <p:nvPr/>
        </p:nvCxnSpPr>
        <p:spPr>
          <a:xfrm>
            <a:off x="3791244" y="3981180"/>
            <a:ext cx="282300" cy="0"/>
          </a:xfrm>
          <a:prstGeom prst="straightConnector1">
            <a:avLst/>
          </a:prstGeom>
          <a:noFill/>
          <a:ln w="9525" cap="flat" cmpd="sng">
            <a:solidFill>
              <a:schemeClr val="dk2"/>
            </a:solidFill>
            <a:prstDash val="solid"/>
            <a:round/>
            <a:headEnd type="none" w="med" len="med"/>
            <a:tailEnd type="none" w="med" len="med"/>
          </a:ln>
        </p:spPr>
      </p:cxnSp>
      <p:sp>
        <p:nvSpPr>
          <p:cNvPr id="6974" name="Google Shape;6974;p72"/>
          <p:cNvSpPr/>
          <p:nvPr/>
        </p:nvSpPr>
        <p:spPr>
          <a:xfrm>
            <a:off x="4076743" y="3729809"/>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6975" name="Google Shape;6975;p72"/>
          <p:cNvSpPr/>
          <p:nvPr/>
        </p:nvSpPr>
        <p:spPr>
          <a:xfrm>
            <a:off x="4113176" y="3695413"/>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6976" name="Google Shape;6976;p72"/>
          <p:cNvSpPr/>
          <p:nvPr/>
        </p:nvSpPr>
        <p:spPr>
          <a:xfrm>
            <a:off x="4143215" y="3668730"/>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6977" name="Google Shape;6977;p72"/>
          <p:cNvCxnSpPr/>
          <p:nvPr/>
        </p:nvCxnSpPr>
        <p:spPr>
          <a:xfrm rot="10800000" flipH="1">
            <a:off x="4074411" y="3763501"/>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6978" name="Google Shape;6978;p72"/>
          <p:cNvCxnSpPr/>
          <p:nvPr/>
        </p:nvCxnSpPr>
        <p:spPr>
          <a:xfrm rot="10800000" flipH="1">
            <a:off x="4074411" y="3877468"/>
            <a:ext cx="99900" cy="100800"/>
          </a:xfrm>
          <a:prstGeom prst="straightConnector1">
            <a:avLst/>
          </a:prstGeom>
          <a:noFill/>
          <a:ln w="9525" cap="flat" cmpd="sng">
            <a:solidFill>
              <a:schemeClr val="dk2"/>
            </a:solidFill>
            <a:prstDash val="solid"/>
            <a:round/>
            <a:headEnd type="none" w="med" len="med"/>
            <a:tailEnd type="none" w="med" len="med"/>
          </a:ln>
        </p:spPr>
      </p:cxnSp>
      <p:sp>
        <p:nvSpPr>
          <p:cNvPr id="6979" name="Google Shape;6979;p72"/>
          <p:cNvSpPr/>
          <p:nvPr/>
        </p:nvSpPr>
        <p:spPr>
          <a:xfrm>
            <a:off x="4517216" y="3394920"/>
            <a:ext cx="658500" cy="1635300"/>
          </a:xfrm>
          <a:prstGeom prst="cube">
            <a:avLst>
              <a:gd name="adj" fmla="val 5678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80" name="Google Shape;6980;p72"/>
          <p:cNvSpPr/>
          <p:nvPr/>
        </p:nvSpPr>
        <p:spPr>
          <a:xfrm>
            <a:off x="4593289" y="3768931"/>
            <a:ext cx="93300" cy="100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81" name="Google Shape;6981;p72"/>
          <p:cNvSpPr/>
          <p:nvPr/>
        </p:nvSpPr>
        <p:spPr>
          <a:xfrm>
            <a:off x="4686546" y="3768931"/>
            <a:ext cx="93300" cy="100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82" name="Google Shape;6982;p72"/>
          <p:cNvSpPr/>
          <p:nvPr/>
        </p:nvSpPr>
        <p:spPr>
          <a:xfrm>
            <a:off x="4503365" y="3731545"/>
            <a:ext cx="190500" cy="33600"/>
          </a:xfrm>
          <a:prstGeom prst="parallelogram">
            <a:avLst>
              <a:gd name="adj" fmla="val 94805"/>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83" name="Google Shape;6983;p72"/>
          <p:cNvSpPr/>
          <p:nvPr/>
        </p:nvSpPr>
        <p:spPr>
          <a:xfrm>
            <a:off x="4595784" y="3731242"/>
            <a:ext cx="129000" cy="336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84" name="Google Shape;6984;p72"/>
          <p:cNvSpPr/>
          <p:nvPr/>
        </p:nvSpPr>
        <p:spPr>
          <a:xfrm>
            <a:off x="4688593" y="3731202"/>
            <a:ext cx="129000" cy="33600"/>
          </a:xfrm>
          <a:prstGeom prst="parallelogram">
            <a:avLst>
              <a:gd name="adj" fmla="val 91890"/>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985" name="Google Shape;6985;p72"/>
          <p:cNvCxnSpPr/>
          <p:nvPr/>
        </p:nvCxnSpPr>
        <p:spPr>
          <a:xfrm>
            <a:off x="4536706" y="373072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6" name="Google Shape;6986;p72"/>
          <p:cNvCxnSpPr/>
          <p:nvPr/>
        </p:nvCxnSpPr>
        <p:spPr>
          <a:xfrm>
            <a:off x="4498922" y="3867446"/>
            <a:ext cx="282300" cy="0"/>
          </a:xfrm>
          <a:prstGeom prst="straightConnector1">
            <a:avLst/>
          </a:prstGeom>
          <a:noFill/>
          <a:ln w="9525" cap="flat" cmpd="sng">
            <a:solidFill>
              <a:schemeClr val="dk2"/>
            </a:solidFill>
            <a:prstDash val="solid"/>
            <a:round/>
            <a:headEnd type="none" w="med" len="med"/>
            <a:tailEnd type="none" w="med" len="med"/>
          </a:ln>
        </p:spPr>
      </p:cxnSp>
      <p:cxnSp>
        <p:nvCxnSpPr>
          <p:cNvPr id="6987" name="Google Shape;6987;p72"/>
          <p:cNvCxnSpPr/>
          <p:nvPr/>
        </p:nvCxnSpPr>
        <p:spPr>
          <a:xfrm rot="10800000" flipH="1">
            <a:off x="4781570" y="3829903"/>
            <a:ext cx="38400" cy="38400"/>
          </a:xfrm>
          <a:prstGeom prst="straightConnector1">
            <a:avLst/>
          </a:prstGeom>
          <a:noFill/>
          <a:ln w="9525" cap="flat" cmpd="sng">
            <a:solidFill>
              <a:schemeClr val="dk2"/>
            </a:solidFill>
            <a:prstDash val="solid"/>
            <a:round/>
            <a:headEnd type="none" w="med" len="med"/>
            <a:tailEnd type="none" w="med" len="med"/>
          </a:ln>
        </p:spPr>
      </p:cxnSp>
      <p:sp>
        <p:nvSpPr>
          <p:cNvPr id="6988" name="Google Shape;6988;p72"/>
          <p:cNvSpPr/>
          <p:nvPr/>
        </p:nvSpPr>
        <p:spPr>
          <a:xfrm>
            <a:off x="4781218" y="3732139"/>
            <a:ext cx="38126" cy="134840"/>
          </a:xfrm>
          <a:custGeom>
            <a:avLst/>
            <a:gdLst/>
            <a:ahLst/>
            <a:cxnLst/>
            <a:rect l="l" t="t" r="r" b="b"/>
            <a:pathLst>
              <a:path w="3501" h="12382" extrusionOk="0">
                <a:moveTo>
                  <a:pt x="0" y="3453"/>
                </a:moveTo>
                <a:lnTo>
                  <a:pt x="3501" y="0"/>
                </a:lnTo>
                <a:lnTo>
                  <a:pt x="3501" y="9001"/>
                </a:lnTo>
                <a:lnTo>
                  <a:pt x="167" y="12382"/>
                </a:lnTo>
                <a:close/>
              </a:path>
            </a:pathLst>
          </a:custGeom>
          <a:solidFill>
            <a:srgbClr val="FFF2CC"/>
          </a:solidFill>
          <a:ln w="9525" cap="flat" cmpd="sng">
            <a:solidFill>
              <a:schemeClr val="dk2"/>
            </a:solidFill>
            <a:prstDash val="solid"/>
            <a:round/>
            <a:headEnd type="none" w="med" len="med"/>
            <a:tailEnd type="none" w="med" len="med"/>
          </a:ln>
        </p:spPr>
      </p:sp>
      <p:cxnSp>
        <p:nvCxnSpPr>
          <p:cNvPr id="6989" name="Google Shape;6989;p72"/>
          <p:cNvCxnSpPr/>
          <p:nvPr/>
        </p:nvCxnSpPr>
        <p:spPr>
          <a:xfrm rot="10800000" flipH="1">
            <a:off x="4128130" y="3819277"/>
            <a:ext cx="384000" cy="60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6990" name="Google Shape;6990;p72"/>
          <p:cNvSpPr/>
          <p:nvPr/>
        </p:nvSpPr>
        <p:spPr>
          <a:xfrm>
            <a:off x="4500033" y="3768931"/>
            <a:ext cx="93300" cy="100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91" name="Google Shape;6991;p72"/>
          <p:cNvSpPr/>
          <p:nvPr/>
        </p:nvSpPr>
        <p:spPr>
          <a:xfrm>
            <a:off x="5244350" y="3391425"/>
            <a:ext cx="460500" cy="1635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92" name="Google Shape;6992;p72"/>
          <p:cNvSpPr/>
          <p:nvPr/>
        </p:nvSpPr>
        <p:spPr>
          <a:xfrm>
            <a:off x="5244351" y="3713025"/>
            <a:ext cx="138000" cy="133800"/>
          </a:xfrm>
          <a:prstGeom prst="cube">
            <a:avLst>
              <a:gd name="adj" fmla="val 28246"/>
            </a:avLst>
          </a:prstGeom>
          <a:solidFill>
            <a:srgbClr val="4A86E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6993" name="Google Shape;6993;p72"/>
          <p:cNvCxnSpPr/>
          <p:nvPr/>
        </p:nvCxnSpPr>
        <p:spPr>
          <a:xfrm rot="10800000" flipH="1">
            <a:off x="4813012" y="3798784"/>
            <a:ext cx="437400" cy="1500"/>
          </a:xfrm>
          <a:prstGeom prst="curvedConnector3">
            <a:avLst>
              <a:gd name="adj1" fmla="val 100935"/>
            </a:avLst>
          </a:prstGeom>
          <a:noFill/>
          <a:ln w="19050" cap="flat" cmpd="sng">
            <a:solidFill>
              <a:srgbClr val="FF0000"/>
            </a:solidFill>
            <a:prstDash val="solid"/>
            <a:round/>
            <a:headEnd type="none" w="med" len="med"/>
            <a:tailEnd type="triangle" w="med" len="med"/>
          </a:ln>
        </p:spPr>
      </p:cxnSp>
      <p:pic>
        <p:nvPicPr>
          <p:cNvPr id="6994" name="Google Shape;6994;p72"/>
          <p:cNvPicPr preferRelativeResize="0"/>
          <p:nvPr/>
        </p:nvPicPr>
        <p:blipFill>
          <a:blip r:embed="rId3">
            <a:alphaModFix/>
          </a:blip>
          <a:stretch>
            <a:fillRect/>
          </a:stretch>
        </p:blipFill>
        <p:spPr>
          <a:xfrm flipH="1">
            <a:off x="1406327" y="1372688"/>
            <a:ext cx="1261248" cy="1353248"/>
          </a:xfrm>
          <a:prstGeom prst="rect">
            <a:avLst/>
          </a:prstGeom>
          <a:noFill/>
          <a:ln>
            <a:noFill/>
          </a:ln>
        </p:spPr>
      </p:pic>
      <p:pic>
        <p:nvPicPr>
          <p:cNvPr id="6995" name="Google Shape;6995;p72"/>
          <p:cNvPicPr preferRelativeResize="0"/>
          <p:nvPr/>
        </p:nvPicPr>
        <p:blipFill>
          <a:blip r:embed="rId3">
            <a:alphaModFix/>
          </a:blip>
          <a:stretch>
            <a:fillRect/>
          </a:stretch>
        </p:blipFill>
        <p:spPr>
          <a:xfrm flipH="1">
            <a:off x="785800" y="2008764"/>
            <a:ext cx="1261248" cy="1353248"/>
          </a:xfrm>
          <a:prstGeom prst="rect">
            <a:avLst/>
          </a:prstGeom>
          <a:noFill/>
          <a:ln>
            <a:noFill/>
          </a:ln>
        </p:spPr>
      </p:pic>
      <p:grpSp>
        <p:nvGrpSpPr>
          <p:cNvPr id="6996" name="Google Shape;6996;p72"/>
          <p:cNvGrpSpPr/>
          <p:nvPr/>
        </p:nvGrpSpPr>
        <p:grpSpPr>
          <a:xfrm>
            <a:off x="840819" y="2478679"/>
            <a:ext cx="383067" cy="413400"/>
            <a:chOff x="2476982" y="2030254"/>
            <a:chExt cx="383067" cy="413400"/>
          </a:xfrm>
        </p:grpSpPr>
        <p:sp>
          <p:nvSpPr>
            <p:cNvPr id="6997" name="Google Shape;6997;p72"/>
            <p:cNvSpPr/>
            <p:nvPr/>
          </p:nvSpPr>
          <p:spPr>
            <a:xfrm>
              <a:off x="2478823" y="2030254"/>
              <a:ext cx="380400" cy="413400"/>
            </a:xfrm>
            <a:prstGeom prst="cube">
              <a:avLst>
                <a:gd name="adj" fmla="val 25539"/>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98" name="Google Shape;6998;p72"/>
            <p:cNvSpPr/>
            <p:nvPr/>
          </p:nvSpPr>
          <p:spPr>
            <a:xfrm>
              <a:off x="2571349" y="2129848"/>
              <a:ext cx="93300" cy="313800"/>
            </a:xfrm>
            <a:prstGeom prst="rect">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6999" name="Google Shape;6999;p72"/>
            <p:cNvSpPr/>
            <p:nvPr/>
          </p:nvSpPr>
          <p:spPr>
            <a:xfrm>
              <a:off x="2664605" y="2129848"/>
              <a:ext cx="93300" cy="313800"/>
            </a:xfrm>
            <a:prstGeom prst="rect">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00" name="Google Shape;7000;p72"/>
            <p:cNvSpPr/>
            <p:nvPr/>
          </p:nvSpPr>
          <p:spPr>
            <a:xfrm>
              <a:off x="2478093" y="2129848"/>
              <a:ext cx="93300" cy="313800"/>
            </a:xfrm>
            <a:prstGeom prst="rect">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01" name="Google Shape;7001;p72"/>
            <p:cNvSpPr/>
            <p:nvPr/>
          </p:nvSpPr>
          <p:spPr>
            <a:xfrm>
              <a:off x="2479873" y="2030254"/>
              <a:ext cx="190500" cy="95400"/>
            </a:xfrm>
            <a:prstGeom prst="parallelogram">
              <a:avLst>
                <a:gd name="adj" fmla="val 99657"/>
              </a:avLst>
            </a:prstGeom>
            <a:solidFill>
              <a:srgbClr val="D9EAD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02" name="Google Shape;7002;p72"/>
            <p:cNvSpPr/>
            <p:nvPr/>
          </p:nvSpPr>
          <p:spPr>
            <a:xfrm>
              <a:off x="2573848" y="2030254"/>
              <a:ext cx="190500" cy="95400"/>
            </a:xfrm>
            <a:prstGeom prst="parallelogram">
              <a:avLst>
                <a:gd name="adj" fmla="val 99657"/>
              </a:avLst>
            </a:prstGeom>
            <a:solidFill>
              <a:srgbClr val="F4CC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03" name="Google Shape;7003;p72"/>
            <p:cNvSpPr/>
            <p:nvPr/>
          </p:nvSpPr>
          <p:spPr>
            <a:xfrm>
              <a:off x="2668868" y="2030254"/>
              <a:ext cx="190500" cy="95400"/>
            </a:xfrm>
            <a:prstGeom prst="parallelogram">
              <a:avLst>
                <a:gd name="adj" fmla="val 99657"/>
              </a:avLst>
            </a:prstGeom>
            <a:solidFill>
              <a:srgbClr val="FFF2C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7004" name="Google Shape;7004;p72"/>
            <p:cNvCxnSpPr/>
            <p:nvPr/>
          </p:nvCxnSpPr>
          <p:spPr>
            <a:xfrm>
              <a:off x="2514766" y="2091640"/>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5" name="Google Shape;7005;p72"/>
            <p:cNvCxnSpPr/>
            <p:nvPr/>
          </p:nvCxnSpPr>
          <p:spPr>
            <a:xfrm>
              <a:off x="2546599" y="2058270"/>
              <a:ext cx="285900" cy="1200"/>
            </a:xfrm>
            <a:prstGeom prst="straightConnector1">
              <a:avLst/>
            </a:prstGeom>
            <a:noFill/>
            <a:ln w="9525" cap="flat" cmpd="sng">
              <a:solidFill>
                <a:schemeClr val="dk2"/>
              </a:solidFill>
              <a:prstDash val="solid"/>
              <a:round/>
              <a:headEnd type="none" w="med" len="med"/>
              <a:tailEnd type="none" w="med" len="med"/>
            </a:ln>
          </p:spPr>
        </p:cxnSp>
        <p:cxnSp>
          <p:nvCxnSpPr>
            <p:cNvPr id="7006" name="Google Shape;7006;p72"/>
            <p:cNvCxnSpPr/>
            <p:nvPr/>
          </p:nvCxnSpPr>
          <p:spPr>
            <a:xfrm>
              <a:off x="2476982" y="2228363"/>
              <a:ext cx="282300" cy="0"/>
            </a:xfrm>
            <a:prstGeom prst="straightConnector1">
              <a:avLst/>
            </a:prstGeom>
            <a:noFill/>
            <a:ln w="9525" cap="flat" cmpd="sng">
              <a:solidFill>
                <a:schemeClr val="dk2"/>
              </a:solidFill>
              <a:prstDash val="solid"/>
              <a:round/>
              <a:headEnd type="none" w="med" len="med"/>
              <a:tailEnd type="none" w="med" len="med"/>
            </a:ln>
          </p:spPr>
        </p:cxnSp>
        <p:cxnSp>
          <p:nvCxnSpPr>
            <p:cNvPr id="7007" name="Google Shape;7007;p72"/>
            <p:cNvCxnSpPr/>
            <p:nvPr/>
          </p:nvCxnSpPr>
          <p:spPr>
            <a:xfrm>
              <a:off x="2476982" y="2345581"/>
              <a:ext cx="282300" cy="0"/>
            </a:xfrm>
            <a:prstGeom prst="straightConnector1">
              <a:avLst/>
            </a:prstGeom>
            <a:noFill/>
            <a:ln w="9525" cap="flat" cmpd="sng">
              <a:solidFill>
                <a:schemeClr val="dk2"/>
              </a:solidFill>
              <a:prstDash val="solid"/>
              <a:round/>
              <a:headEnd type="none" w="med" len="med"/>
              <a:tailEnd type="none" w="med" len="med"/>
            </a:ln>
          </p:spPr>
        </p:cxnSp>
        <p:sp>
          <p:nvSpPr>
            <p:cNvPr id="7008" name="Google Shape;7008;p72"/>
            <p:cNvSpPr/>
            <p:nvPr/>
          </p:nvSpPr>
          <p:spPr>
            <a:xfrm>
              <a:off x="2762469" y="2094211"/>
              <a:ext cx="34641" cy="347228"/>
            </a:xfrm>
            <a:custGeom>
              <a:avLst/>
              <a:gdLst/>
              <a:ahLst/>
              <a:cxnLst/>
              <a:rect l="l" t="t" r="r" b="b"/>
              <a:pathLst>
                <a:path w="3181" h="31885" extrusionOk="0">
                  <a:moveTo>
                    <a:pt x="3181" y="0"/>
                  </a:moveTo>
                  <a:lnTo>
                    <a:pt x="3181" y="28703"/>
                  </a:lnTo>
                  <a:lnTo>
                    <a:pt x="0" y="31885"/>
                  </a:lnTo>
                  <a:lnTo>
                    <a:pt x="0" y="3158"/>
                  </a:lnTo>
                  <a:close/>
                </a:path>
              </a:pathLst>
            </a:custGeom>
            <a:solidFill>
              <a:srgbClr val="FFF2CC"/>
            </a:solidFill>
            <a:ln w="9525" cap="flat" cmpd="sng">
              <a:solidFill>
                <a:schemeClr val="dk2"/>
              </a:solidFill>
              <a:prstDash val="solid"/>
              <a:round/>
              <a:headEnd type="none" w="med" len="med"/>
              <a:tailEnd type="none" w="med" len="med"/>
            </a:ln>
          </p:spPr>
        </p:sp>
        <p:sp>
          <p:nvSpPr>
            <p:cNvPr id="7009" name="Google Shape;7009;p72"/>
            <p:cNvSpPr/>
            <p:nvPr/>
          </p:nvSpPr>
          <p:spPr>
            <a:xfrm>
              <a:off x="2798913" y="2059814"/>
              <a:ext cx="30536" cy="346716"/>
            </a:xfrm>
            <a:custGeom>
              <a:avLst/>
              <a:gdLst/>
              <a:ahLst/>
              <a:cxnLst/>
              <a:rect l="l" t="t" r="r" b="b"/>
              <a:pathLst>
                <a:path w="2804" h="31838" extrusionOk="0">
                  <a:moveTo>
                    <a:pt x="2804" y="0"/>
                  </a:moveTo>
                  <a:lnTo>
                    <a:pt x="2804" y="29033"/>
                  </a:lnTo>
                  <a:lnTo>
                    <a:pt x="0" y="31838"/>
                  </a:lnTo>
                  <a:lnTo>
                    <a:pt x="0" y="2969"/>
                  </a:lnTo>
                  <a:close/>
                </a:path>
              </a:pathLst>
            </a:custGeom>
            <a:solidFill>
              <a:srgbClr val="FFF2CC"/>
            </a:solidFill>
            <a:ln w="9525" cap="flat" cmpd="sng">
              <a:solidFill>
                <a:schemeClr val="dk2"/>
              </a:solidFill>
              <a:prstDash val="solid"/>
              <a:round/>
              <a:headEnd type="none" w="med" len="med"/>
              <a:tailEnd type="none" w="med" len="med"/>
            </a:ln>
          </p:spPr>
        </p:sp>
        <p:sp>
          <p:nvSpPr>
            <p:cNvPr id="7010" name="Google Shape;7010;p72"/>
            <p:cNvSpPr/>
            <p:nvPr/>
          </p:nvSpPr>
          <p:spPr>
            <a:xfrm>
              <a:off x="2828942" y="2033119"/>
              <a:ext cx="29773" cy="340813"/>
            </a:xfrm>
            <a:custGeom>
              <a:avLst/>
              <a:gdLst/>
              <a:ahLst/>
              <a:cxnLst/>
              <a:rect l="l" t="t" r="r" b="b"/>
              <a:pathLst>
                <a:path w="2734" h="31296" extrusionOk="0">
                  <a:moveTo>
                    <a:pt x="0" y="2545"/>
                  </a:moveTo>
                  <a:lnTo>
                    <a:pt x="2734" y="0"/>
                  </a:lnTo>
                  <a:lnTo>
                    <a:pt x="2734" y="28845"/>
                  </a:lnTo>
                  <a:lnTo>
                    <a:pt x="283" y="31296"/>
                  </a:lnTo>
                  <a:close/>
                </a:path>
              </a:pathLst>
            </a:custGeom>
            <a:solidFill>
              <a:srgbClr val="FFF2CC"/>
            </a:solidFill>
            <a:ln w="9525" cap="flat" cmpd="sng">
              <a:solidFill>
                <a:schemeClr val="dk2"/>
              </a:solidFill>
              <a:prstDash val="solid"/>
              <a:round/>
              <a:headEnd type="none" w="med" len="med"/>
              <a:tailEnd type="none" w="med" len="med"/>
            </a:ln>
          </p:spPr>
        </p:sp>
        <p:cxnSp>
          <p:nvCxnSpPr>
            <p:cNvPr id="7011" name="Google Shape;7011;p72"/>
            <p:cNvCxnSpPr/>
            <p:nvPr/>
          </p:nvCxnSpPr>
          <p:spPr>
            <a:xfrm rot="10800000" flipH="1">
              <a:off x="2760149" y="2127902"/>
              <a:ext cx="99900" cy="100800"/>
            </a:xfrm>
            <a:prstGeom prst="straightConnector1">
              <a:avLst/>
            </a:prstGeom>
            <a:noFill/>
            <a:ln w="9525" cap="flat" cmpd="sng">
              <a:solidFill>
                <a:schemeClr val="dk2"/>
              </a:solidFill>
              <a:prstDash val="solid"/>
              <a:round/>
              <a:headEnd type="none" w="med" len="med"/>
              <a:tailEnd type="none" w="med" len="med"/>
            </a:ln>
          </p:spPr>
        </p:cxnSp>
        <p:cxnSp>
          <p:nvCxnSpPr>
            <p:cNvPr id="7012" name="Google Shape;7012;p72"/>
            <p:cNvCxnSpPr/>
            <p:nvPr/>
          </p:nvCxnSpPr>
          <p:spPr>
            <a:xfrm rot="10800000" flipH="1">
              <a:off x="2760149" y="2241869"/>
              <a:ext cx="99900" cy="100800"/>
            </a:xfrm>
            <a:prstGeom prst="straightConnector1">
              <a:avLst/>
            </a:prstGeom>
            <a:noFill/>
            <a:ln w="9525" cap="flat" cmpd="sng">
              <a:solidFill>
                <a:schemeClr val="dk2"/>
              </a:solidFill>
              <a:prstDash val="solid"/>
              <a:round/>
              <a:headEnd type="none" w="med" len="med"/>
              <a:tailEnd type="none" w="med" len="med"/>
            </a:ln>
          </p:spPr>
        </p:cxnSp>
      </p:grpSp>
      <p:cxnSp>
        <p:nvCxnSpPr>
          <p:cNvPr id="7013" name="Google Shape;7013;p72"/>
          <p:cNvCxnSpPr/>
          <p:nvPr/>
        </p:nvCxnSpPr>
        <p:spPr>
          <a:xfrm>
            <a:off x="1253112" y="2684025"/>
            <a:ext cx="1356000" cy="15000"/>
          </a:xfrm>
          <a:prstGeom prst="curvedConnector3">
            <a:avLst>
              <a:gd name="adj1" fmla="val 50000"/>
            </a:avLst>
          </a:prstGeom>
          <a:noFill/>
          <a:ln w="19050" cap="flat" cmpd="sng">
            <a:solidFill>
              <a:srgbClr val="FF0000"/>
            </a:solidFill>
            <a:prstDash val="solid"/>
            <a:round/>
            <a:headEnd type="none" w="med" len="med"/>
            <a:tailEnd type="triangle" w="med" len="med"/>
          </a:ln>
        </p:spPr>
      </p:cxnSp>
      <p:sp>
        <p:nvSpPr>
          <p:cNvPr id="7014" name="Google Shape;7014;p72"/>
          <p:cNvSpPr/>
          <p:nvPr/>
        </p:nvSpPr>
        <p:spPr>
          <a:xfrm>
            <a:off x="3272279" y="1972825"/>
            <a:ext cx="380400" cy="3078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nvGrpSpPr>
          <p:cNvPr id="7015" name="Google Shape;7015;p72"/>
          <p:cNvGrpSpPr/>
          <p:nvPr/>
        </p:nvGrpSpPr>
        <p:grpSpPr>
          <a:xfrm>
            <a:off x="4223450" y="1049711"/>
            <a:ext cx="4067063" cy="1391097"/>
            <a:chOff x="4223438" y="763950"/>
            <a:chExt cx="4067063" cy="1391097"/>
          </a:xfrm>
        </p:grpSpPr>
        <p:grpSp>
          <p:nvGrpSpPr>
            <p:cNvPr id="7016" name="Google Shape;7016;p72"/>
            <p:cNvGrpSpPr/>
            <p:nvPr/>
          </p:nvGrpSpPr>
          <p:grpSpPr>
            <a:xfrm>
              <a:off x="5175725" y="763950"/>
              <a:ext cx="3114776" cy="1391097"/>
              <a:chOff x="3894100" y="1012700"/>
              <a:chExt cx="3114776" cy="1391097"/>
            </a:xfrm>
          </p:grpSpPr>
          <p:sp>
            <p:nvSpPr>
              <p:cNvPr id="7017" name="Google Shape;7017;p72"/>
              <p:cNvSpPr/>
              <p:nvPr/>
            </p:nvSpPr>
            <p:spPr>
              <a:xfrm>
                <a:off x="4568975" y="1374509"/>
                <a:ext cx="201900" cy="3597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18" name="Google Shape;7018;p72"/>
              <p:cNvSpPr/>
              <p:nvPr/>
            </p:nvSpPr>
            <p:spPr>
              <a:xfrm>
                <a:off x="5160362" y="1255361"/>
                <a:ext cx="201900" cy="5979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19" name="Google Shape;7019;p72"/>
              <p:cNvSpPr/>
              <p:nvPr/>
            </p:nvSpPr>
            <p:spPr>
              <a:xfrm>
                <a:off x="5753708" y="1145754"/>
                <a:ext cx="406500" cy="817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20" name="Google Shape;7020;p72"/>
              <p:cNvSpPr/>
              <p:nvPr/>
            </p:nvSpPr>
            <p:spPr>
              <a:xfrm>
                <a:off x="6521676" y="1012700"/>
                <a:ext cx="487200" cy="10833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7021" name="Google Shape;7021;p72"/>
              <p:cNvCxnSpPr/>
              <p:nvPr/>
            </p:nvCxnSpPr>
            <p:spPr>
              <a:xfrm>
                <a:off x="4831338"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2" name="Google Shape;7022;p72"/>
              <p:cNvCxnSpPr/>
              <p:nvPr/>
            </p:nvCxnSpPr>
            <p:spPr>
              <a:xfrm>
                <a:off x="5423705" y="1551789"/>
                <a:ext cx="268500" cy="5100"/>
              </a:xfrm>
              <a:prstGeom prst="straightConnector1">
                <a:avLst/>
              </a:prstGeom>
              <a:noFill/>
              <a:ln w="9525" cap="flat" cmpd="sng">
                <a:solidFill>
                  <a:schemeClr val="dk2"/>
                </a:solidFill>
                <a:prstDash val="solid"/>
                <a:round/>
                <a:headEnd type="none" w="med" len="med"/>
                <a:tailEnd type="triangle" w="med" len="med"/>
              </a:ln>
            </p:spPr>
          </p:cxnSp>
          <p:cxnSp>
            <p:nvCxnSpPr>
              <p:cNvPr id="7023" name="Google Shape;7023;p72"/>
              <p:cNvCxnSpPr/>
              <p:nvPr/>
            </p:nvCxnSpPr>
            <p:spPr>
              <a:xfrm>
                <a:off x="6206733"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24" name="Google Shape;7024;p72"/>
              <p:cNvSpPr txBox="1"/>
              <p:nvPr/>
            </p:nvSpPr>
            <p:spPr>
              <a:xfrm>
                <a:off x="3894100" y="1598991"/>
                <a:ext cx="487200" cy="307746"/>
              </a:xfrm>
              <a:prstGeom prst="rect">
                <a:avLst/>
              </a:prstGeom>
              <a:noFill/>
              <a:ln>
                <a:noFill/>
              </a:ln>
            </p:spPr>
            <p:txBody>
              <a:bodyPr spcFirstLastPara="1" wrap="square" lIns="91425" tIns="91425" rIns="91425" bIns="91425" anchor="t" anchorCtr="0">
                <a:spAutoFit/>
              </a:bodyPr>
              <a:lstStyle/>
              <a:p>
                <a:r>
                  <a:rPr lang="en" sz="800"/>
                  <a:t>14*14</a:t>
                </a:r>
                <a:endParaRPr sz="600"/>
              </a:p>
            </p:txBody>
          </p:sp>
          <p:sp>
            <p:nvSpPr>
              <p:cNvPr id="7025" name="Google Shape;7025;p72"/>
              <p:cNvSpPr txBox="1"/>
              <p:nvPr/>
            </p:nvSpPr>
            <p:spPr>
              <a:xfrm>
                <a:off x="4315301" y="1683755"/>
                <a:ext cx="487200" cy="307746"/>
              </a:xfrm>
              <a:prstGeom prst="rect">
                <a:avLst/>
              </a:prstGeom>
              <a:noFill/>
              <a:ln>
                <a:noFill/>
              </a:ln>
            </p:spPr>
            <p:txBody>
              <a:bodyPr spcFirstLastPara="1" wrap="square" lIns="91425" tIns="91425" rIns="91425" bIns="91425" anchor="t" anchorCtr="0">
                <a:spAutoFit/>
              </a:bodyPr>
              <a:lstStyle/>
              <a:p>
                <a:r>
                  <a:rPr lang="en" sz="800"/>
                  <a:t>28*28</a:t>
                </a:r>
                <a:endParaRPr sz="600"/>
              </a:p>
            </p:txBody>
          </p:sp>
          <p:sp>
            <p:nvSpPr>
              <p:cNvPr id="7026" name="Google Shape;7026;p72"/>
              <p:cNvSpPr txBox="1"/>
              <p:nvPr/>
            </p:nvSpPr>
            <p:spPr>
              <a:xfrm>
                <a:off x="4935087" y="1802903"/>
                <a:ext cx="487200" cy="307746"/>
              </a:xfrm>
              <a:prstGeom prst="rect">
                <a:avLst/>
              </a:prstGeom>
              <a:noFill/>
              <a:ln>
                <a:noFill/>
              </a:ln>
            </p:spPr>
            <p:txBody>
              <a:bodyPr spcFirstLastPara="1" wrap="square" lIns="91425" tIns="91425" rIns="91425" bIns="91425" anchor="t" anchorCtr="0">
                <a:spAutoFit/>
              </a:bodyPr>
              <a:lstStyle/>
              <a:p>
                <a:r>
                  <a:rPr lang="en" sz="800"/>
                  <a:t>56*56</a:t>
                </a:r>
                <a:endParaRPr sz="600"/>
              </a:p>
            </p:txBody>
          </p:sp>
          <p:sp>
            <p:nvSpPr>
              <p:cNvPr id="7027" name="Google Shape;7027;p72"/>
              <p:cNvSpPr txBox="1"/>
              <p:nvPr/>
            </p:nvSpPr>
            <p:spPr>
              <a:xfrm>
                <a:off x="5468860" y="1936327"/>
                <a:ext cx="697200" cy="307746"/>
              </a:xfrm>
              <a:prstGeom prst="rect">
                <a:avLst/>
              </a:prstGeom>
              <a:noFill/>
              <a:ln>
                <a:noFill/>
              </a:ln>
            </p:spPr>
            <p:txBody>
              <a:bodyPr spcFirstLastPara="1" wrap="square" lIns="91425" tIns="91425" rIns="91425" bIns="91425" anchor="t" anchorCtr="0">
                <a:spAutoFit/>
              </a:bodyPr>
              <a:lstStyle/>
              <a:p>
                <a:r>
                  <a:rPr lang="en" sz="800"/>
                  <a:t>112*112</a:t>
                </a:r>
                <a:endParaRPr sz="600"/>
              </a:p>
            </p:txBody>
          </p:sp>
          <p:sp>
            <p:nvSpPr>
              <p:cNvPr id="7028" name="Google Shape;7028;p72"/>
              <p:cNvSpPr/>
              <p:nvPr/>
            </p:nvSpPr>
            <p:spPr>
              <a:xfrm>
                <a:off x="4125632" y="1450429"/>
                <a:ext cx="98700" cy="208200"/>
              </a:xfrm>
              <a:prstGeom prst="cube">
                <a:avLst>
                  <a:gd name="adj" fmla="val 77968"/>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7029" name="Google Shape;7029;p72"/>
              <p:cNvCxnSpPr/>
              <p:nvPr/>
            </p:nvCxnSpPr>
            <p:spPr>
              <a:xfrm>
                <a:off x="4262554" y="1551789"/>
                <a:ext cx="268500" cy="5100"/>
              </a:xfrm>
              <a:prstGeom prst="straightConnector1">
                <a:avLst/>
              </a:prstGeom>
              <a:noFill/>
              <a:ln w="9525" cap="flat" cmpd="sng">
                <a:solidFill>
                  <a:schemeClr val="dk2"/>
                </a:solidFill>
                <a:prstDash val="solid"/>
                <a:round/>
                <a:headEnd type="none" w="med" len="med"/>
                <a:tailEnd type="triangle" w="med" len="med"/>
              </a:ln>
            </p:spPr>
          </p:cxnSp>
          <p:sp>
            <p:nvSpPr>
              <p:cNvPr id="7030" name="Google Shape;7030;p72"/>
              <p:cNvSpPr txBox="1"/>
              <p:nvPr/>
            </p:nvSpPr>
            <p:spPr>
              <a:xfrm>
                <a:off x="6206746" y="2096051"/>
                <a:ext cx="697200" cy="307746"/>
              </a:xfrm>
              <a:prstGeom prst="rect">
                <a:avLst/>
              </a:prstGeom>
              <a:noFill/>
              <a:ln>
                <a:noFill/>
              </a:ln>
            </p:spPr>
            <p:txBody>
              <a:bodyPr spcFirstLastPara="1" wrap="square" lIns="91425" tIns="91425" rIns="91425" bIns="91425" anchor="t" anchorCtr="0">
                <a:spAutoFit/>
              </a:bodyPr>
              <a:lstStyle/>
              <a:p>
                <a:r>
                  <a:rPr lang="en" sz="800"/>
                  <a:t>224*224</a:t>
                </a:r>
                <a:endParaRPr sz="600"/>
              </a:p>
            </p:txBody>
          </p:sp>
        </p:grpSp>
        <p:pic>
          <p:nvPicPr>
            <p:cNvPr id="7031" name="Google Shape;7031;p72"/>
            <p:cNvPicPr preferRelativeResize="0"/>
            <p:nvPr/>
          </p:nvPicPr>
          <p:blipFill>
            <a:blip r:embed="rId4">
              <a:alphaModFix/>
            </a:blip>
            <a:stretch>
              <a:fillRect/>
            </a:stretch>
          </p:blipFill>
          <p:spPr>
            <a:xfrm>
              <a:off x="4223438" y="950525"/>
              <a:ext cx="833025" cy="736550"/>
            </a:xfrm>
            <a:prstGeom prst="rect">
              <a:avLst/>
            </a:prstGeom>
            <a:noFill/>
            <a:ln>
              <a:noFill/>
            </a:ln>
          </p:spPr>
        </p:pic>
        <p:sp>
          <p:nvSpPr>
            <p:cNvPr id="7032" name="Google Shape;7032;p72"/>
            <p:cNvSpPr txBox="1"/>
            <p:nvPr/>
          </p:nvSpPr>
          <p:spPr>
            <a:xfrm>
              <a:off x="5056475" y="1118700"/>
              <a:ext cx="282300" cy="400079"/>
            </a:xfrm>
            <a:prstGeom prst="rect">
              <a:avLst/>
            </a:prstGeom>
            <a:noFill/>
            <a:ln>
              <a:noFill/>
            </a:ln>
          </p:spPr>
          <p:txBody>
            <a:bodyPr spcFirstLastPara="1" wrap="square" lIns="91425" tIns="91425" rIns="91425" bIns="91425" anchor="t" anchorCtr="0">
              <a:spAutoFit/>
            </a:bodyPr>
            <a:lstStyle/>
            <a:p>
              <a:r>
                <a:rPr lang="en"/>
                <a:t>=</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036"/>
        <p:cNvGrpSpPr/>
        <p:nvPr/>
      </p:nvGrpSpPr>
      <p:grpSpPr>
        <a:xfrm>
          <a:off x="0" y="0"/>
          <a:ext cx="0" cy="0"/>
          <a:chOff x="0" y="0"/>
          <a:chExt cx="0" cy="0"/>
        </a:xfrm>
      </p:grpSpPr>
      <p:sp>
        <p:nvSpPr>
          <p:cNvPr id="7037" name="Google Shape;7037;p73"/>
          <p:cNvSpPr/>
          <p:nvPr/>
        </p:nvSpPr>
        <p:spPr>
          <a:xfrm>
            <a:off x="1873675" y="1514714"/>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38" name="Google Shape;7038;p73"/>
          <p:cNvSpPr/>
          <p:nvPr/>
        </p:nvSpPr>
        <p:spPr>
          <a:xfrm>
            <a:off x="3002214" y="1514750"/>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39" name="Google Shape;7039;p73"/>
          <p:cNvSpPr/>
          <p:nvPr/>
        </p:nvSpPr>
        <p:spPr>
          <a:xfrm>
            <a:off x="3002214" y="1971040"/>
            <a:ext cx="198000" cy="220200"/>
          </a:xfrm>
          <a:prstGeom prst="cube">
            <a:avLst>
              <a:gd name="adj" fmla="val 28246"/>
            </a:avLst>
          </a:prstGeom>
          <a:gradFill>
            <a:gsLst>
              <a:gs pos="0">
                <a:srgbClr val="00FFFF"/>
              </a:gs>
              <a:gs pos="100000">
                <a:srgbClr val="B0DAF1"/>
              </a:gs>
            </a:gsLst>
            <a:lin ang="0"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40" name="Google Shape;7040;p73"/>
          <p:cNvSpPr/>
          <p:nvPr/>
        </p:nvSpPr>
        <p:spPr>
          <a:xfrm>
            <a:off x="4414901" y="1508993"/>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41" name="Google Shape;7041;p73"/>
          <p:cNvSpPr/>
          <p:nvPr/>
        </p:nvSpPr>
        <p:spPr>
          <a:xfrm>
            <a:off x="5438467" y="1514727"/>
            <a:ext cx="945000" cy="2691300"/>
          </a:xfrm>
          <a:prstGeom prst="cube">
            <a:avLst>
              <a:gd name="adj" fmla="val 5678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7042" name="Google Shape;7042;p73"/>
          <p:cNvCxnSpPr/>
          <p:nvPr/>
        </p:nvCxnSpPr>
        <p:spPr>
          <a:xfrm>
            <a:off x="5492686" y="1998404"/>
            <a:ext cx="405300" cy="0"/>
          </a:xfrm>
          <a:prstGeom prst="straightConnector1">
            <a:avLst/>
          </a:prstGeom>
          <a:noFill/>
          <a:ln w="9525" cap="flat" cmpd="sng">
            <a:solidFill>
              <a:schemeClr val="dk2"/>
            </a:solidFill>
            <a:prstDash val="solid"/>
            <a:round/>
            <a:headEnd type="none" w="med" len="med"/>
            <a:tailEnd type="none" w="med" len="med"/>
          </a:ln>
        </p:spPr>
      </p:cxnSp>
      <p:grpSp>
        <p:nvGrpSpPr>
          <p:cNvPr id="7043" name="Google Shape;7043;p73"/>
          <p:cNvGrpSpPr/>
          <p:nvPr/>
        </p:nvGrpSpPr>
        <p:grpSpPr>
          <a:xfrm>
            <a:off x="5438484" y="1990466"/>
            <a:ext cx="458224" cy="227991"/>
            <a:chOff x="5668659" y="1713442"/>
            <a:chExt cx="458224" cy="227991"/>
          </a:xfrm>
        </p:grpSpPr>
        <p:grpSp>
          <p:nvGrpSpPr>
            <p:cNvPr id="7044" name="Google Shape;7044;p73"/>
            <p:cNvGrpSpPr/>
            <p:nvPr/>
          </p:nvGrpSpPr>
          <p:grpSpPr>
            <a:xfrm>
              <a:off x="5802485" y="1713507"/>
              <a:ext cx="188679" cy="227926"/>
              <a:chOff x="5802485" y="1713507"/>
              <a:chExt cx="188679" cy="227926"/>
            </a:xfrm>
          </p:grpSpPr>
          <p:sp>
            <p:nvSpPr>
              <p:cNvPr id="7045" name="Google Shape;704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46" name="Google Shape;704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047" name="Google Shape;7047;p73"/>
            <p:cNvGrpSpPr/>
            <p:nvPr/>
          </p:nvGrpSpPr>
          <p:grpSpPr>
            <a:xfrm>
              <a:off x="5936312" y="1713442"/>
              <a:ext cx="190570" cy="227991"/>
              <a:chOff x="5936312" y="1713442"/>
              <a:chExt cx="190570" cy="227991"/>
            </a:xfrm>
          </p:grpSpPr>
          <p:sp>
            <p:nvSpPr>
              <p:cNvPr id="7048" name="Google Shape;704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49" name="Google Shape;704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50" name="Google Shape;705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51" name="Google Shape;7051;p73"/>
            <p:cNvGrpSpPr/>
            <p:nvPr/>
          </p:nvGrpSpPr>
          <p:grpSpPr>
            <a:xfrm>
              <a:off x="5668659" y="1714000"/>
              <a:ext cx="193488" cy="227433"/>
              <a:chOff x="5668659" y="1714000"/>
              <a:chExt cx="193488" cy="227433"/>
            </a:xfrm>
          </p:grpSpPr>
          <p:sp>
            <p:nvSpPr>
              <p:cNvPr id="7052" name="Google Shape;705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53" name="Google Shape;705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sp>
        <p:nvSpPr>
          <p:cNvPr id="7054" name="Google Shape;7054;p73"/>
          <p:cNvSpPr/>
          <p:nvPr/>
        </p:nvSpPr>
        <p:spPr>
          <a:xfrm>
            <a:off x="3633847" y="1385525"/>
            <a:ext cx="660600" cy="2691300"/>
          </a:xfrm>
          <a:prstGeom prst="cube">
            <a:avLst>
              <a:gd name="adj" fmla="val 77968"/>
            </a:avLst>
          </a:prstGeom>
          <a:gradFill>
            <a:gsLst>
              <a:gs pos="0">
                <a:srgbClr val="69D4F4">
                  <a:alpha val="26274"/>
                </a:srgbClr>
              </a:gs>
              <a:gs pos="100000">
                <a:srgbClr val="9F39D5">
                  <a:alpha val="16862"/>
                </a:srgbClr>
              </a:gs>
            </a:gsLst>
            <a:lin ang="13500032" scaled="0"/>
          </a:gra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55" name="Google Shape;7055;p73"/>
          <p:cNvSpPr/>
          <p:nvPr/>
        </p:nvSpPr>
        <p:spPr>
          <a:xfrm>
            <a:off x="6501812" y="1971040"/>
            <a:ext cx="198000" cy="220200"/>
          </a:xfrm>
          <a:prstGeom prst="cube">
            <a:avLst>
              <a:gd name="adj" fmla="val 28246"/>
            </a:avLst>
          </a:prstGeom>
          <a:gradFill>
            <a:gsLst>
              <a:gs pos="0">
                <a:srgbClr val="00FFFF"/>
              </a:gs>
              <a:gs pos="100000">
                <a:srgbClr val="B0DAF1"/>
              </a:gs>
            </a:gsLst>
            <a:lin ang="0" scaled="0"/>
          </a:gradFill>
          <a:ln w="9525" cap="flat" cmpd="sng">
            <a:solidFill>
              <a:srgbClr val="666666"/>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7056" name="Google Shape;7056;p73"/>
          <p:cNvCxnSpPr/>
          <p:nvPr/>
        </p:nvCxnSpPr>
        <p:spPr>
          <a:xfrm rot="10800000" flipH="1">
            <a:off x="5882822" y="2103243"/>
            <a:ext cx="627600" cy="24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057" name="Google Shape;7057;p73"/>
          <p:cNvGrpSpPr/>
          <p:nvPr/>
        </p:nvGrpSpPr>
        <p:grpSpPr>
          <a:xfrm>
            <a:off x="1873680" y="1886621"/>
            <a:ext cx="570552" cy="583354"/>
            <a:chOff x="506259" y="2370079"/>
            <a:chExt cx="560574" cy="638941"/>
          </a:xfrm>
        </p:grpSpPr>
        <p:grpSp>
          <p:nvGrpSpPr>
            <p:cNvPr id="7058" name="Google Shape;7058;p73"/>
            <p:cNvGrpSpPr/>
            <p:nvPr/>
          </p:nvGrpSpPr>
          <p:grpSpPr>
            <a:xfrm>
              <a:off x="608609" y="2370079"/>
              <a:ext cx="458224" cy="523616"/>
              <a:chOff x="608609" y="2370079"/>
              <a:chExt cx="458224" cy="523616"/>
            </a:xfrm>
          </p:grpSpPr>
          <p:grpSp>
            <p:nvGrpSpPr>
              <p:cNvPr id="7059" name="Google Shape;7059;p73"/>
              <p:cNvGrpSpPr/>
              <p:nvPr/>
            </p:nvGrpSpPr>
            <p:grpSpPr>
              <a:xfrm>
                <a:off x="608609" y="2665704"/>
                <a:ext cx="458224" cy="227991"/>
                <a:chOff x="5668659" y="1713442"/>
                <a:chExt cx="458224" cy="227991"/>
              </a:xfrm>
            </p:grpSpPr>
            <p:grpSp>
              <p:nvGrpSpPr>
                <p:cNvPr id="7060" name="Google Shape;7060;p73"/>
                <p:cNvGrpSpPr/>
                <p:nvPr/>
              </p:nvGrpSpPr>
              <p:grpSpPr>
                <a:xfrm>
                  <a:off x="5802485" y="1713507"/>
                  <a:ext cx="188679" cy="227926"/>
                  <a:chOff x="5802485" y="1713507"/>
                  <a:chExt cx="188679" cy="227926"/>
                </a:xfrm>
              </p:grpSpPr>
              <p:sp>
                <p:nvSpPr>
                  <p:cNvPr id="7061" name="Google Shape;706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62" name="Google Shape;706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063" name="Google Shape;7063;p73"/>
                <p:cNvGrpSpPr/>
                <p:nvPr/>
              </p:nvGrpSpPr>
              <p:grpSpPr>
                <a:xfrm>
                  <a:off x="5936312" y="1713442"/>
                  <a:ext cx="190570" cy="227991"/>
                  <a:chOff x="5936312" y="1713442"/>
                  <a:chExt cx="190570" cy="227991"/>
                </a:xfrm>
              </p:grpSpPr>
              <p:sp>
                <p:nvSpPr>
                  <p:cNvPr id="7064" name="Google Shape;706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65" name="Google Shape;706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66" name="Google Shape;706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67" name="Google Shape;7067;p73"/>
                <p:cNvGrpSpPr/>
                <p:nvPr/>
              </p:nvGrpSpPr>
              <p:grpSpPr>
                <a:xfrm>
                  <a:off x="5668659" y="1714000"/>
                  <a:ext cx="193488" cy="227433"/>
                  <a:chOff x="5668659" y="1714000"/>
                  <a:chExt cx="193488" cy="227433"/>
                </a:xfrm>
              </p:grpSpPr>
              <p:sp>
                <p:nvSpPr>
                  <p:cNvPr id="7068" name="Google Shape;706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69" name="Google Shape;706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070" name="Google Shape;7070;p73"/>
              <p:cNvGrpSpPr/>
              <p:nvPr/>
            </p:nvGrpSpPr>
            <p:grpSpPr>
              <a:xfrm>
                <a:off x="608609" y="2511879"/>
                <a:ext cx="458224" cy="227991"/>
                <a:chOff x="5668659" y="1713442"/>
                <a:chExt cx="458224" cy="227991"/>
              </a:xfrm>
            </p:grpSpPr>
            <p:grpSp>
              <p:nvGrpSpPr>
                <p:cNvPr id="7071" name="Google Shape;7071;p73"/>
                <p:cNvGrpSpPr/>
                <p:nvPr/>
              </p:nvGrpSpPr>
              <p:grpSpPr>
                <a:xfrm>
                  <a:off x="5802485" y="1713507"/>
                  <a:ext cx="188679" cy="227926"/>
                  <a:chOff x="5802485" y="1713507"/>
                  <a:chExt cx="188679" cy="227926"/>
                </a:xfrm>
              </p:grpSpPr>
              <p:sp>
                <p:nvSpPr>
                  <p:cNvPr id="7072" name="Google Shape;7072;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73" name="Google Shape;7073;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074" name="Google Shape;7074;p73"/>
                <p:cNvGrpSpPr/>
                <p:nvPr/>
              </p:nvGrpSpPr>
              <p:grpSpPr>
                <a:xfrm>
                  <a:off x="5936312" y="1713442"/>
                  <a:ext cx="190570" cy="227991"/>
                  <a:chOff x="5936312" y="1713442"/>
                  <a:chExt cx="190570" cy="227991"/>
                </a:xfrm>
              </p:grpSpPr>
              <p:sp>
                <p:nvSpPr>
                  <p:cNvPr id="7075" name="Google Shape;7075;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76" name="Google Shape;7076;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77" name="Google Shape;7077;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78" name="Google Shape;7078;p73"/>
                <p:cNvGrpSpPr/>
                <p:nvPr/>
              </p:nvGrpSpPr>
              <p:grpSpPr>
                <a:xfrm>
                  <a:off x="5668659" y="1714000"/>
                  <a:ext cx="193488" cy="227433"/>
                  <a:chOff x="5668659" y="1714000"/>
                  <a:chExt cx="193488" cy="227433"/>
                </a:xfrm>
              </p:grpSpPr>
              <p:sp>
                <p:nvSpPr>
                  <p:cNvPr id="7079" name="Google Shape;7079;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80" name="Google Shape;7080;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081" name="Google Shape;7081;p73"/>
              <p:cNvGrpSpPr/>
              <p:nvPr/>
            </p:nvGrpSpPr>
            <p:grpSpPr>
              <a:xfrm>
                <a:off x="608609" y="2370079"/>
                <a:ext cx="458224" cy="227991"/>
                <a:chOff x="5668659" y="1713442"/>
                <a:chExt cx="458224" cy="227991"/>
              </a:xfrm>
            </p:grpSpPr>
            <p:grpSp>
              <p:nvGrpSpPr>
                <p:cNvPr id="7082" name="Google Shape;7082;p73"/>
                <p:cNvGrpSpPr/>
                <p:nvPr/>
              </p:nvGrpSpPr>
              <p:grpSpPr>
                <a:xfrm>
                  <a:off x="5802485" y="1713507"/>
                  <a:ext cx="188679" cy="227926"/>
                  <a:chOff x="5802485" y="1713507"/>
                  <a:chExt cx="188679" cy="227926"/>
                </a:xfrm>
              </p:grpSpPr>
              <p:sp>
                <p:nvSpPr>
                  <p:cNvPr id="7083" name="Google Shape;708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84" name="Google Shape;708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085" name="Google Shape;7085;p73"/>
                <p:cNvGrpSpPr/>
                <p:nvPr/>
              </p:nvGrpSpPr>
              <p:grpSpPr>
                <a:xfrm>
                  <a:off x="5936312" y="1713442"/>
                  <a:ext cx="190570" cy="227991"/>
                  <a:chOff x="5936312" y="1713442"/>
                  <a:chExt cx="190570" cy="227991"/>
                </a:xfrm>
              </p:grpSpPr>
              <p:sp>
                <p:nvSpPr>
                  <p:cNvPr id="7086" name="Google Shape;708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87" name="Google Shape;708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88" name="Google Shape;708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089" name="Google Shape;7089;p73"/>
                <p:cNvGrpSpPr/>
                <p:nvPr/>
              </p:nvGrpSpPr>
              <p:grpSpPr>
                <a:xfrm>
                  <a:off x="5668659" y="1714000"/>
                  <a:ext cx="193488" cy="227433"/>
                  <a:chOff x="5668659" y="1714000"/>
                  <a:chExt cx="193488" cy="227433"/>
                </a:xfrm>
              </p:grpSpPr>
              <p:sp>
                <p:nvSpPr>
                  <p:cNvPr id="7090" name="Google Shape;709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91" name="Google Shape;709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nvGrpSpPr>
            <p:cNvPr id="7092" name="Google Shape;7092;p73"/>
            <p:cNvGrpSpPr/>
            <p:nvPr/>
          </p:nvGrpSpPr>
          <p:grpSpPr>
            <a:xfrm>
              <a:off x="558859" y="2427004"/>
              <a:ext cx="458224" cy="523616"/>
              <a:chOff x="608609" y="2370079"/>
              <a:chExt cx="458224" cy="523616"/>
            </a:xfrm>
          </p:grpSpPr>
          <p:grpSp>
            <p:nvGrpSpPr>
              <p:cNvPr id="7093" name="Google Shape;7093;p73"/>
              <p:cNvGrpSpPr/>
              <p:nvPr/>
            </p:nvGrpSpPr>
            <p:grpSpPr>
              <a:xfrm>
                <a:off x="608609" y="2665704"/>
                <a:ext cx="458224" cy="227991"/>
                <a:chOff x="5668659" y="1713442"/>
                <a:chExt cx="458224" cy="227991"/>
              </a:xfrm>
            </p:grpSpPr>
            <p:grpSp>
              <p:nvGrpSpPr>
                <p:cNvPr id="7094" name="Google Shape;7094;p73"/>
                <p:cNvGrpSpPr/>
                <p:nvPr/>
              </p:nvGrpSpPr>
              <p:grpSpPr>
                <a:xfrm>
                  <a:off x="5802485" y="1713507"/>
                  <a:ext cx="188679" cy="227926"/>
                  <a:chOff x="5802485" y="1713507"/>
                  <a:chExt cx="188679" cy="227926"/>
                </a:xfrm>
              </p:grpSpPr>
              <p:sp>
                <p:nvSpPr>
                  <p:cNvPr id="7095" name="Google Shape;709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96" name="Google Shape;709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097" name="Google Shape;7097;p73"/>
                <p:cNvGrpSpPr/>
                <p:nvPr/>
              </p:nvGrpSpPr>
              <p:grpSpPr>
                <a:xfrm>
                  <a:off x="5936312" y="1713442"/>
                  <a:ext cx="190570" cy="227991"/>
                  <a:chOff x="5936312" y="1713442"/>
                  <a:chExt cx="190570" cy="227991"/>
                </a:xfrm>
              </p:grpSpPr>
              <p:sp>
                <p:nvSpPr>
                  <p:cNvPr id="7098" name="Google Shape;709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099" name="Google Shape;709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00" name="Google Shape;710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01" name="Google Shape;7101;p73"/>
                <p:cNvGrpSpPr/>
                <p:nvPr/>
              </p:nvGrpSpPr>
              <p:grpSpPr>
                <a:xfrm>
                  <a:off x="5668659" y="1714000"/>
                  <a:ext cx="193488" cy="227433"/>
                  <a:chOff x="5668659" y="1714000"/>
                  <a:chExt cx="193488" cy="227433"/>
                </a:xfrm>
              </p:grpSpPr>
              <p:sp>
                <p:nvSpPr>
                  <p:cNvPr id="7102" name="Google Shape;710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03" name="Google Shape;710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104" name="Google Shape;7104;p73"/>
              <p:cNvGrpSpPr/>
              <p:nvPr/>
            </p:nvGrpSpPr>
            <p:grpSpPr>
              <a:xfrm>
                <a:off x="608609" y="2511879"/>
                <a:ext cx="458224" cy="227991"/>
                <a:chOff x="5668659" y="1713442"/>
                <a:chExt cx="458224" cy="227991"/>
              </a:xfrm>
            </p:grpSpPr>
            <p:grpSp>
              <p:nvGrpSpPr>
                <p:cNvPr id="7105" name="Google Shape;7105;p73"/>
                <p:cNvGrpSpPr/>
                <p:nvPr/>
              </p:nvGrpSpPr>
              <p:grpSpPr>
                <a:xfrm>
                  <a:off x="5802485" y="1713507"/>
                  <a:ext cx="188679" cy="227926"/>
                  <a:chOff x="5802485" y="1713507"/>
                  <a:chExt cx="188679" cy="227926"/>
                </a:xfrm>
              </p:grpSpPr>
              <p:sp>
                <p:nvSpPr>
                  <p:cNvPr id="7106" name="Google Shape;710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07" name="Google Shape;710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108" name="Google Shape;7108;p73"/>
                <p:cNvGrpSpPr/>
                <p:nvPr/>
              </p:nvGrpSpPr>
              <p:grpSpPr>
                <a:xfrm>
                  <a:off x="5936312" y="1713442"/>
                  <a:ext cx="190570" cy="227991"/>
                  <a:chOff x="5936312" y="1713442"/>
                  <a:chExt cx="190570" cy="227991"/>
                </a:xfrm>
              </p:grpSpPr>
              <p:sp>
                <p:nvSpPr>
                  <p:cNvPr id="7109" name="Google Shape;710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10" name="Google Shape;711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11" name="Google Shape;711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12" name="Google Shape;7112;p73"/>
                <p:cNvGrpSpPr/>
                <p:nvPr/>
              </p:nvGrpSpPr>
              <p:grpSpPr>
                <a:xfrm>
                  <a:off x="5668659" y="1714000"/>
                  <a:ext cx="193488" cy="227433"/>
                  <a:chOff x="5668659" y="1714000"/>
                  <a:chExt cx="193488" cy="227433"/>
                </a:xfrm>
              </p:grpSpPr>
              <p:sp>
                <p:nvSpPr>
                  <p:cNvPr id="7113" name="Google Shape;711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14" name="Google Shape;711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115" name="Google Shape;7115;p73"/>
              <p:cNvGrpSpPr/>
              <p:nvPr/>
            </p:nvGrpSpPr>
            <p:grpSpPr>
              <a:xfrm>
                <a:off x="608609" y="2370079"/>
                <a:ext cx="458224" cy="227991"/>
                <a:chOff x="5668659" y="1713442"/>
                <a:chExt cx="458224" cy="227991"/>
              </a:xfrm>
            </p:grpSpPr>
            <p:grpSp>
              <p:nvGrpSpPr>
                <p:cNvPr id="7116" name="Google Shape;7116;p73"/>
                <p:cNvGrpSpPr/>
                <p:nvPr/>
              </p:nvGrpSpPr>
              <p:grpSpPr>
                <a:xfrm>
                  <a:off x="5802485" y="1713507"/>
                  <a:ext cx="188679" cy="227926"/>
                  <a:chOff x="5802485" y="1713507"/>
                  <a:chExt cx="188679" cy="227926"/>
                </a:xfrm>
              </p:grpSpPr>
              <p:sp>
                <p:nvSpPr>
                  <p:cNvPr id="7117" name="Google Shape;711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18" name="Google Shape;711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119" name="Google Shape;7119;p73"/>
                <p:cNvGrpSpPr/>
                <p:nvPr/>
              </p:nvGrpSpPr>
              <p:grpSpPr>
                <a:xfrm>
                  <a:off x="5936312" y="1713442"/>
                  <a:ext cx="190570" cy="227991"/>
                  <a:chOff x="5936312" y="1713442"/>
                  <a:chExt cx="190570" cy="227991"/>
                </a:xfrm>
              </p:grpSpPr>
              <p:sp>
                <p:nvSpPr>
                  <p:cNvPr id="7120" name="Google Shape;712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21" name="Google Shape;712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22" name="Google Shape;712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23" name="Google Shape;7123;p73"/>
                <p:cNvGrpSpPr/>
                <p:nvPr/>
              </p:nvGrpSpPr>
              <p:grpSpPr>
                <a:xfrm>
                  <a:off x="5668659" y="1714000"/>
                  <a:ext cx="193488" cy="227433"/>
                  <a:chOff x="5668659" y="1714000"/>
                  <a:chExt cx="193488" cy="227433"/>
                </a:xfrm>
              </p:grpSpPr>
              <p:sp>
                <p:nvSpPr>
                  <p:cNvPr id="7124" name="Google Shape;712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25" name="Google Shape;712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nvGrpSpPr>
            <p:cNvPr id="7126" name="Google Shape;7126;p73"/>
            <p:cNvGrpSpPr/>
            <p:nvPr/>
          </p:nvGrpSpPr>
          <p:grpSpPr>
            <a:xfrm>
              <a:off x="506259" y="2485404"/>
              <a:ext cx="458224" cy="523616"/>
              <a:chOff x="608609" y="2370079"/>
              <a:chExt cx="458224" cy="523616"/>
            </a:xfrm>
          </p:grpSpPr>
          <p:grpSp>
            <p:nvGrpSpPr>
              <p:cNvPr id="7127" name="Google Shape;7127;p73"/>
              <p:cNvGrpSpPr/>
              <p:nvPr/>
            </p:nvGrpSpPr>
            <p:grpSpPr>
              <a:xfrm>
                <a:off x="608609" y="2665704"/>
                <a:ext cx="458224" cy="227991"/>
                <a:chOff x="5668659" y="1713442"/>
                <a:chExt cx="458224" cy="227991"/>
              </a:xfrm>
            </p:grpSpPr>
            <p:grpSp>
              <p:nvGrpSpPr>
                <p:cNvPr id="7128" name="Google Shape;7128;p73"/>
                <p:cNvGrpSpPr/>
                <p:nvPr/>
              </p:nvGrpSpPr>
              <p:grpSpPr>
                <a:xfrm>
                  <a:off x="5802485" y="1713507"/>
                  <a:ext cx="188679" cy="227926"/>
                  <a:chOff x="5802485" y="1713507"/>
                  <a:chExt cx="188679" cy="227926"/>
                </a:xfrm>
              </p:grpSpPr>
              <p:sp>
                <p:nvSpPr>
                  <p:cNvPr id="7129" name="Google Shape;7129;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30" name="Google Shape;7130;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131" name="Google Shape;7131;p73"/>
                <p:cNvGrpSpPr/>
                <p:nvPr/>
              </p:nvGrpSpPr>
              <p:grpSpPr>
                <a:xfrm>
                  <a:off x="5936312" y="1713442"/>
                  <a:ext cx="190570" cy="227991"/>
                  <a:chOff x="5936312" y="1713442"/>
                  <a:chExt cx="190570" cy="227991"/>
                </a:xfrm>
              </p:grpSpPr>
              <p:sp>
                <p:nvSpPr>
                  <p:cNvPr id="7132" name="Google Shape;7132;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33" name="Google Shape;7133;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34" name="Google Shape;7134;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35" name="Google Shape;7135;p73"/>
                <p:cNvGrpSpPr/>
                <p:nvPr/>
              </p:nvGrpSpPr>
              <p:grpSpPr>
                <a:xfrm>
                  <a:off x="5668659" y="1714000"/>
                  <a:ext cx="193488" cy="227433"/>
                  <a:chOff x="5668659" y="1714000"/>
                  <a:chExt cx="193488" cy="227433"/>
                </a:xfrm>
              </p:grpSpPr>
              <p:sp>
                <p:nvSpPr>
                  <p:cNvPr id="7136" name="Google Shape;7136;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37" name="Google Shape;7137;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138" name="Google Shape;7138;p73"/>
              <p:cNvGrpSpPr/>
              <p:nvPr/>
            </p:nvGrpSpPr>
            <p:grpSpPr>
              <a:xfrm>
                <a:off x="608609" y="2511879"/>
                <a:ext cx="458224" cy="227991"/>
                <a:chOff x="5668659" y="1713442"/>
                <a:chExt cx="458224" cy="227991"/>
              </a:xfrm>
            </p:grpSpPr>
            <p:grpSp>
              <p:nvGrpSpPr>
                <p:cNvPr id="7139" name="Google Shape;7139;p73"/>
                <p:cNvGrpSpPr/>
                <p:nvPr/>
              </p:nvGrpSpPr>
              <p:grpSpPr>
                <a:xfrm>
                  <a:off x="5802485" y="1713507"/>
                  <a:ext cx="188679" cy="227926"/>
                  <a:chOff x="5802485" y="1713507"/>
                  <a:chExt cx="188679" cy="227926"/>
                </a:xfrm>
              </p:grpSpPr>
              <p:sp>
                <p:nvSpPr>
                  <p:cNvPr id="7140" name="Google Shape;714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41" name="Google Shape;714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142" name="Google Shape;7142;p73"/>
                <p:cNvGrpSpPr/>
                <p:nvPr/>
              </p:nvGrpSpPr>
              <p:grpSpPr>
                <a:xfrm>
                  <a:off x="5936312" y="1713442"/>
                  <a:ext cx="190570" cy="227991"/>
                  <a:chOff x="5936312" y="1713442"/>
                  <a:chExt cx="190570" cy="227991"/>
                </a:xfrm>
              </p:grpSpPr>
              <p:sp>
                <p:nvSpPr>
                  <p:cNvPr id="7143" name="Google Shape;714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44" name="Google Shape;714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45" name="Google Shape;714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46" name="Google Shape;7146;p73"/>
                <p:cNvGrpSpPr/>
                <p:nvPr/>
              </p:nvGrpSpPr>
              <p:grpSpPr>
                <a:xfrm>
                  <a:off x="5668659" y="1714000"/>
                  <a:ext cx="193488" cy="227433"/>
                  <a:chOff x="5668659" y="1714000"/>
                  <a:chExt cx="193488" cy="227433"/>
                </a:xfrm>
              </p:grpSpPr>
              <p:sp>
                <p:nvSpPr>
                  <p:cNvPr id="7147" name="Google Shape;714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48" name="Google Shape;714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149" name="Google Shape;7149;p73"/>
              <p:cNvGrpSpPr/>
              <p:nvPr/>
            </p:nvGrpSpPr>
            <p:grpSpPr>
              <a:xfrm>
                <a:off x="608609" y="2370079"/>
                <a:ext cx="458224" cy="227991"/>
                <a:chOff x="5668659" y="1713442"/>
                <a:chExt cx="458224" cy="227991"/>
              </a:xfrm>
            </p:grpSpPr>
            <p:grpSp>
              <p:nvGrpSpPr>
                <p:cNvPr id="7150" name="Google Shape;7150;p73"/>
                <p:cNvGrpSpPr/>
                <p:nvPr/>
              </p:nvGrpSpPr>
              <p:grpSpPr>
                <a:xfrm>
                  <a:off x="5802485" y="1713507"/>
                  <a:ext cx="188679" cy="227926"/>
                  <a:chOff x="5802485" y="1713507"/>
                  <a:chExt cx="188679" cy="227926"/>
                </a:xfrm>
              </p:grpSpPr>
              <p:sp>
                <p:nvSpPr>
                  <p:cNvPr id="7151" name="Google Shape;715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52" name="Google Shape;715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153" name="Google Shape;7153;p73"/>
                <p:cNvGrpSpPr/>
                <p:nvPr/>
              </p:nvGrpSpPr>
              <p:grpSpPr>
                <a:xfrm>
                  <a:off x="5936312" y="1713442"/>
                  <a:ext cx="190570" cy="227991"/>
                  <a:chOff x="5936312" y="1713442"/>
                  <a:chExt cx="190570" cy="227991"/>
                </a:xfrm>
              </p:grpSpPr>
              <p:sp>
                <p:nvSpPr>
                  <p:cNvPr id="7154" name="Google Shape;715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55" name="Google Shape;715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56" name="Google Shape;715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57" name="Google Shape;7157;p73"/>
                <p:cNvGrpSpPr/>
                <p:nvPr/>
              </p:nvGrpSpPr>
              <p:grpSpPr>
                <a:xfrm>
                  <a:off x="5668659" y="1714000"/>
                  <a:ext cx="193488" cy="227433"/>
                  <a:chOff x="5668659" y="1714000"/>
                  <a:chExt cx="193488" cy="227433"/>
                </a:xfrm>
              </p:grpSpPr>
              <p:sp>
                <p:nvSpPr>
                  <p:cNvPr id="7158" name="Google Shape;715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59" name="Google Shape;715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cxnSp>
        <p:nvCxnSpPr>
          <p:cNvPr id="7160" name="Google Shape;7160;p73"/>
          <p:cNvCxnSpPr>
            <a:endCxn id="7039" idx="2"/>
          </p:cNvCxnSpPr>
          <p:nvPr/>
        </p:nvCxnSpPr>
        <p:spPr>
          <a:xfrm rot="10800000" flipH="1">
            <a:off x="2393814" y="2109103"/>
            <a:ext cx="608400" cy="74700"/>
          </a:xfrm>
          <a:prstGeom prst="curvedConnector3">
            <a:avLst>
              <a:gd name="adj1" fmla="val 50000"/>
            </a:avLst>
          </a:prstGeom>
          <a:noFill/>
          <a:ln w="19050" cap="flat" cmpd="sng">
            <a:solidFill>
              <a:srgbClr val="F4CCCC"/>
            </a:solidFill>
            <a:prstDash val="solid"/>
            <a:round/>
            <a:headEnd type="none" w="med" len="med"/>
            <a:tailEnd type="triangle" w="med" len="med"/>
          </a:ln>
        </p:spPr>
      </p:cxnSp>
      <p:grpSp>
        <p:nvGrpSpPr>
          <p:cNvPr id="7161" name="Google Shape;7161;p73"/>
          <p:cNvGrpSpPr/>
          <p:nvPr/>
        </p:nvGrpSpPr>
        <p:grpSpPr>
          <a:xfrm>
            <a:off x="4414892" y="1886621"/>
            <a:ext cx="570552" cy="583354"/>
            <a:chOff x="506259" y="2370079"/>
            <a:chExt cx="560574" cy="638941"/>
          </a:xfrm>
        </p:grpSpPr>
        <p:grpSp>
          <p:nvGrpSpPr>
            <p:cNvPr id="7162" name="Google Shape;7162;p73"/>
            <p:cNvGrpSpPr/>
            <p:nvPr/>
          </p:nvGrpSpPr>
          <p:grpSpPr>
            <a:xfrm>
              <a:off x="608609" y="2370079"/>
              <a:ext cx="458224" cy="523616"/>
              <a:chOff x="608609" y="2370079"/>
              <a:chExt cx="458224" cy="523616"/>
            </a:xfrm>
          </p:grpSpPr>
          <p:grpSp>
            <p:nvGrpSpPr>
              <p:cNvPr id="7163" name="Google Shape;7163;p73"/>
              <p:cNvGrpSpPr/>
              <p:nvPr/>
            </p:nvGrpSpPr>
            <p:grpSpPr>
              <a:xfrm>
                <a:off x="608609" y="2665704"/>
                <a:ext cx="458224" cy="227991"/>
                <a:chOff x="5668659" y="1713442"/>
                <a:chExt cx="458224" cy="227991"/>
              </a:xfrm>
            </p:grpSpPr>
            <p:grpSp>
              <p:nvGrpSpPr>
                <p:cNvPr id="7164" name="Google Shape;7164;p73"/>
                <p:cNvGrpSpPr/>
                <p:nvPr/>
              </p:nvGrpSpPr>
              <p:grpSpPr>
                <a:xfrm>
                  <a:off x="5802485" y="1713507"/>
                  <a:ext cx="188679" cy="227926"/>
                  <a:chOff x="5802485" y="1713507"/>
                  <a:chExt cx="188679" cy="227926"/>
                </a:xfrm>
              </p:grpSpPr>
              <p:sp>
                <p:nvSpPr>
                  <p:cNvPr id="7165" name="Google Shape;716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66" name="Google Shape;716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167" name="Google Shape;7167;p73"/>
                <p:cNvGrpSpPr/>
                <p:nvPr/>
              </p:nvGrpSpPr>
              <p:grpSpPr>
                <a:xfrm>
                  <a:off x="5936312" y="1713442"/>
                  <a:ext cx="190570" cy="227991"/>
                  <a:chOff x="5936312" y="1713442"/>
                  <a:chExt cx="190570" cy="227991"/>
                </a:xfrm>
              </p:grpSpPr>
              <p:sp>
                <p:nvSpPr>
                  <p:cNvPr id="7168" name="Google Shape;716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69" name="Google Shape;716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70" name="Google Shape;717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71" name="Google Shape;7171;p73"/>
                <p:cNvGrpSpPr/>
                <p:nvPr/>
              </p:nvGrpSpPr>
              <p:grpSpPr>
                <a:xfrm>
                  <a:off x="5668659" y="1714000"/>
                  <a:ext cx="193488" cy="227433"/>
                  <a:chOff x="5668659" y="1714000"/>
                  <a:chExt cx="193488" cy="227433"/>
                </a:xfrm>
              </p:grpSpPr>
              <p:sp>
                <p:nvSpPr>
                  <p:cNvPr id="7172" name="Google Shape;717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73" name="Google Shape;717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174" name="Google Shape;7174;p73"/>
              <p:cNvGrpSpPr/>
              <p:nvPr/>
            </p:nvGrpSpPr>
            <p:grpSpPr>
              <a:xfrm>
                <a:off x="608609" y="2511879"/>
                <a:ext cx="458224" cy="227991"/>
                <a:chOff x="5668659" y="1713442"/>
                <a:chExt cx="458224" cy="227991"/>
              </a:xfrm>
            </p:grpSpPr>
            <p:grpSp>
              <p:nvGrpSpPr>
                <p:cNvPr id="7175" name="Google Shape;7175;p73"/>
                <p:cNvGrpSpPr/>
                <p:nvPr/>
              </p:nvGrpSpPr>
              <p:grpSpPr>
                <a:xfrm>
                  <a:off x="5802485" y="1713507"/>
                  <a:ext cx="188679" cy="227926"/>
                  <a:chOff x="5802485" y="1713507"/>
                  <a:chExt cx="188679" cy="227926"/>
                </a:xfrm>
              </p:grpSpPr>
              <p:sp>
                <p:nvSpPr>
                  <p:cNvPr id="7176" name="Google Shape;7176;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77" name="Google Shape;7177;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178" name="Google Shape;7178;p73"/>
                <p:cNvGrpSpPr/>
                <p:nvPr/>
              </p:nvGrpSpPr>
              <p:grpSpPr>
                <a:xfrm>
                  <a:off x="5936312" y="1713442"/>
                  <a:ext cx="190570" cy="227991"/>
                  <a:chOff x="5936312" y="1713442"/>
                  <a:chExt cx="190570" cy="227991"/>
                </a:xfrm>
              </p:grpSpPr>
              <p:sp>
                <p:nvSpPr>
                  <p:cNvPr id="7179" name="Google Shape;7179;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80" name="Google Shape;7180;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81" name="Google Shape;7181;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82" name="Google Shape;7182;p73"/>
                <p:cNvGrpSpPr/>
                <p:nvPr/>
              </p:nvGrpSpPr>
              <p:grpSpPr>
                <a:xfrm>
                  <a:off x="5668659" y="1714000"/>
                  <a:ext cx="193488" cy="227433"/>
                  <a:chOff x="5668659" y="1714000"/>
                  <a:chExt cx="193488" cy="227433"/>
                </a:xfrm>
              </p:grpSpPr>
              <p:sp>
                <p:nvSpPr>
                  <p:cNvPr id="7183" name="Google Shape;7183;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84" name="Google Shape;7184;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185" name="Google Shape;7185;p73"/>
              <p:cNvGrpSpPr/>
              <p:nvPr/>
            </p:nvGrpSpPr>
            <p:grpSpPr>
              <a:xfrm>
                <a:off x="608609" y="2370079"/>
                <a:ext cx="458224" cy="227991"/>
                <a:chOff x="5668659" y="1713442"/>
                <a:chExt cx="458224" cy="227991"/>
              </a:xfrm>
            </p:grpSpPr>
            <p:grpSp>
              <p:nvGrpSpPr>
                <p:cNvPr id="7186" name="Google Shape;7186;p73"/>
                <p:cNvGrpSpPr/>
                <p:nvPr/>
              </p:nvGrpSpPr>
              <p:grpSpPr>
                <a:xfrm>
                  <a:off x="5802485" y="1713507"/>
                  <a:ext cx="188679" cy="227926"/>
                  <a:chOff x="5802485" y="1713507"/>
                  <a:chExt cx="188679" cy="227926"/>
                </a:xfrm>
              </p:grpSpPr>
              <p:sp>
                <p:nvSpPr>
                  <p:cNvPr id="7187" name="Google Shape;7187;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88" name="Google Shape;7188;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189" name="Google Shape;7189;p73"/>
                <p:cNvGrpSpPr/>
                <p:nvPr/>
              </p:nvGrpSpPr>
              <p:grpSpPr>
                <a:xfrm>
                  <a:off x="5936312" y="1713442"/>
                  <a:ext cx="190570" cy="227991"/>
                  <a:chOff x="5936312" y="1713442"/>
                  <a:chExt cx="190570" cy="227991"/>
                </a:xfrm>
              </p:grpSpPr>
              <p:sp>
                <p:nvSpPr>
                  <p:cNvPr id="7190" name="Google Shape;7190;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91" name="Google Shape;7191;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92" name="Google Shape;7192;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193" name="Google Shape;7193;p73"/>
                <p:cNvGrpSpPr/>
                <p:nvPr/>
              </p:nvGrpSpPr>
              <p:grpSpPr>
                <a:xfrm>
                  <a:off x="5668659" y="1714000"/>
                  <a:ext cx="193488" cy="227433"/>
                  <a:chOff x="5668659" y="1714000"/>
                  <a:chExt cx="193488" cy="227433"/>
                </a:xfrm>
              </p:grpSpPr>
              <p:sp>
                <p:nvSpPr>
                  <p:cNvPr id="7194" name="Google Shape;7194;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195" name="Google Shape;7195;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nvGrpSpPr>
            <p:cNvPr id="7196" name="Google Shape;7196;p73"/>
            <p:cNvGrpSpPr/>
            <p:nvPr/>
          </p:nvGrpSpPr>
          <p:grpSpPr>
            <a:xfrm>
              <a:off x="558859" y="2427004"/>
              <a:ext cx="458224" cy="523616"/>
              <a:chOff x="608609" y="2370079"/>
              <a:chExt cx="458224" cy="523616"/>
            </a:xfrm>
          </p:grpSpPr>
          <p:grpSp>
            <p:nvGrpSpPr>
              <p:cNvPr id="7197" name="Google Shape;7197;p73"/>
              <p:cNvGrpSpPr/>
              <p:nvPr/>
            </p:nvGrpSpPr>
            <p:grpSpPr>
              <a:xfrm>
                <a:off x="608609" y="2665704"/>
                <a:ext cx="458224" cy="227991"/>
                <a:chOff x="5668659" y="1713442"/>
                <a:chExt cx="458224" cy="227991"/>
              </a:xfrm>
            </p:grpSpPr>
            <p:grpSp>
              <p:nvGrpSpPr>
                <p:cNvPr id="7198" name="Google Shape;7198;p73"/>
                <p:cNvGrpSpPr/>
                <p:nvPr/>
              </p:nvGrpSpPr>
              <p:grpSpPr>
                <a:xfrm>
                  <a:off x="5802485" y="1713507"/>
                  <a:ext cx="188679" cy="227926"/>
                  <a:chOff x="5802485" y="1713507"/>
                  <a:chExt cx="188679" cy="227926"/>
                </a:xfrm>
              </p:grpSpPr>
              <p:sp>
                <p:nvSpPr>
                  <p:cNvPr id="7199" name="Google Shape;7199;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00" name="Google Shape;7200;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201" name="Google Shape;7201;p73"/>
                <p:cNvGrpSpPr/>
                <p:nvPr/>
              </p:nvGrpSpPr>
              <p:grpSpPr>
                <a:xfrm>
                  <a:off x="5936312" y="1713442"/>
                  <a:ext cx="190570" cy="227991"/>
                  <a:chOff x="5936312" y="1713442"/>
                  <a:chExt cx="190570" cy="227991"/>
                </a:xfrm>
              </p:grpSpPr>
              <p:sp>
                <p:nvSpPr>
                  <p:cNvPr id="7202" name="Google Shape;7202;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03" name="Google Shape;7203;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04" name="Google Shape;7204;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05" name="Google Shape;7205;p73"/>
                <p:cNvGrpSpPr/>
                <p:nvPr/>
              </p:nvGrpSpPr>
              <p:grpSpPr>
                <a:xfrm>
                  <a:off x="5668659" y="1714000"/>
                  <a:ext cx="193488" cy="227433"/>
                  <a:chOff x="5668659" y="1714000"/>
                  <a:chExt cx="193488" cy="227433"/>
                </a:xfrm>
              </p:grpSpPr>
              <p:sp>
                <p:nvSpPr>
                  <p:cNvPr id="7206" name="Google Shape;7206;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07" name="Google Shape;7207;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208" name="Google Shape;7208;p73"/>
              <p:cNvGrpSpPr/>
              <p:nvPr/>
            </p:nvGrpSpPr>
            <p:grpSpPr>
              <a:xfrm>
                <a:off x="608609" y="2511879"/>
                <a:ext cx="458224" cy="227991"/>
                <a:chOff x="5668659" y="1713442"/>
                <a:chExt cx="458224" cy="227991"/>
              </a:xfrm>
            </p:grpSpPr>
            <p:grpSp>
              <p:nvGrpSpPr>
                <p:cNvPr id="7209" name="Google Shape;7209;p73"/>
                <p:cNvGrpSpPr/>
                <p:nvPr/>
              </p:nvGrpSpPr>
              <p:grpSpPr>
                <a:xfrm>
                  <a:off x="5802485" y="1713507"/>
                  <a:ext cx="188679" cy="227926"/>
                  <a:chOff x="5802485" y="1713507"/>
                  <a:chExt cx="188679" cy="227926"/>
                </a:xfrm>
              </p:grpSpPr>
              <p:sp>
                <p:nvSpPr>
                  <p:cNvPr id="7210" name="Google Shape;7210;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11" name="Google Shape;7211;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212" name="Google Shape;7212;p73"/>
                <p:cNvGrpSpPr/>
                <p:nvPr/>
              </p:nvGrpSpPr>
              <p:grpSpPr>
                <a:xfrm>
                  <a:off x="5936312" y="1713442"/>
                  <a:ext cx="190570" cy="227991"/>
                  <a:chOff x="5936312" y="1713442"/>
                  <a:chExt cx="190570" cy="227991"/>
                </a:xfrm>
              </p:grpSpPr>
              <p:sp>
                <p:nvSpPr>
                  <p:cNvPr id="7213" name="Google Shape;7213;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14" name="Google Shape;7214;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15" name="Google Shape;7215;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16" name="Google Shape;7216;p73"/>
                <p:cNvGrpSpPr/>
                <p:nvPr/>
              </p:nvGrpSpPr>
              <p:grpSpPr>
                <a:xfrm>
                  <a:off x="5668659" y="1714000"/>
                  <a:ext cx="193488" cy="227433"/>
                  <a:chOff x="5668659" y="1714000"/>
                  <a:chExt cx="193488" cy="227433"/>
                </a:xfrm>
              </p:grpSpPr>
              <p:sp>
                <p:nvSpPr>
                  <p:cNvPr id="7217" name="Google Shape;7217;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18" name="Google Shape;7218;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219" name="Google Shape;7219;p73"/>
              <p:cNvGrpSpPr/>
              <p:nvPr/>
            </p:nvGrpSpPr>
            <p:grpSpPr>
              <a:xfrm>
                <a:off x="608609" y="2370079"/>
                <a:ext cx="458224" cy="227991"/>
                <a:chOff x="5668659" y="1713442"/>
                <a:chExt cx="458224" cy="227991"/>
              </a:xfrm>
            </p:grpSpPr>
            <p:grpSp>
              <p:nvGrpSpPr>
                <p:cNvPr id="7220" name="Google Shape;7220;p73"/>
                <p:cNvGrpSpPr/>
                <p:nvPr/>
              </p:nvGrpSpPr>
              <p:grpSpPr>
                <a:xfrm>
                  <a:off x="5802485" y="1713507"/>
                  <a:ext cx="188679" cy="227926"/>
                  <a:chOff x="5802485" y="1713507"/>
                  <a:chExt cx="188679" cy="227926"/>
                </a:xfrm>
              </p:grpSpPr>
              <p:sp>
                <p:nvSpPr>
                  <p:cNvPr id="7221" name="Google Shape;7221;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22" name="Google Shape;7222;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223" name="Google Shape;7223;p73"/>
                <p:cNvGrpSpPr/>
                <p:nvPr/>
              </p:nvGrpSpPr>
              <p:grpSpPr>
                <a:xfrm>
                  <a:off x="5936312" y="1713442"/>
                  <a:ext cx="190570" cy="227991"/>
                  <a:chOff x="5936312" y="1713442"/>
                  <a:chExt cx="190570" cy="227991"/>
                </a:xfrm>
              </p:grpSpPr>
              <p:sp>
                <p:nvSpPr>
                  <p:cNvPr id="7224" name="Google Shape;7224;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25" name="Google Shape;7225;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26" name="Google Shape;7226;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27" name="Google Shape;7227;p73"/>
                <p:cNvGrpSpPr/>
                <p:nvPr/>
              </p:nvGrpSpPr>
              <p:grpSpPr>
                <a:xfrm>
                  <a:off x="5668659" y="1714000"/>
                  <a:ext cx="193488" cy="227433"/>
                  <a:chOff x="5668659" y="1714000"/>
                  <a:chExt cx="193488" cy="227433"/>
                </a:xfrm>
              </p:grpSpPr>
              <p:sp>
                <p:nvSpPr>
                  <p:cNvPr id="7228" name="Google Shape;7228;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29" name="Google Shape;7229;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nvGrpSpPr>
            <p:cNvPr id="7230" name="Google Shape;7230;p73"/>
            <p:cNvGrpSpPr/>
            <p:nvPr/>
          </p:nvGrpSpPr>
          <p:grpSpPr>
            <a:xfrm>
              <a:off x="506259" y="2485404"/>
              <a:ext cx="458224" cy="523616"/>
              <a:chOff x="608609" y="2370079"/>
              <a:chExt cx="458224" cy="523616"/>
            </a:xfrm>
          </p:grpSpPr>
          <p:grpSp>
            <p:nvGrpSpPr>
              <p:cNvPr id="7231" name="Google Shape;7231;p73"/>
              <p:cNvGrpSpPr/>
              <p:nvPr/>
            </p:nvGrpSpPr>
            <p:grpSpPr>
              <a:xfrm>
                <a:off x="608609" y="2665704"/>
                <a:ext cx="458224" cy="227991"/>
                <a:chOff x="5668659" y="1713442"/>
                <a:chExt cx="458224" cy="227991"/>
              </a:xfrm>
            </p:grpSpPr>
            <p:grpSp>
              <p:nvGrpSpPr>
                <p:cNvPr id="7232" name="Google Shape;7232;p73"/>
                <p:cNvGrpSpPr/>
                <p:nvPr/>
              </p:nvGrpSpPr>
              <p:grpSpPr>
                <a:xfrm>
                  <a:off x="5802485" y="1713507"/>
                  <a:ext cx="188679" cy="227926"/>
                  <a:chOff x="5802485" y="1713507"/>
                  <a:chExt cx="188679" cy="227926"/>
                </a:xfrm>
              </p:grpSpPr>
              <p:sp>
                <p:nvSpPr>
                  <p:cNvPr id="7233" name="Google Shape;7233;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34" name="Google Shape;7234;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235" name="Google Shape;7235;p73"/>
                <p:cNvGrpSpPr/>
                <p:nvPr/>
              </p:nvGrpSpPr>
              <p:grpSpPr>
                <a:xfrm>
                  <a:off x="5936312" y="1713442"/>
                  <a:ext cx="190570" cy="227991"/>
                  <a:chOff x="5936312" y="1713442"/>
                  <a:chExt cx="190570" cy="227991"/>
                </a:xfrm>
              </p:grpSpPr>
              <p:sp>
                <p:nvSpPr>
                  <p:cNvPr id="7236" name="Google Shape;7236;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37" name="Google Shape;7237;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38" name="Google Shape;7238;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39" name="Google Shape;7239;p73"/>
                <p:cNvGrpSpPr/>
                <p:nvPr/>
              </p:nvGrpSpPr>
              <p:grpSpPr>
                <a:xfrm>
                  <a:off x="5668659" y="1714000"/>
                  <a:ext cx="193488" cy="227433"/>
                  <a:chOff x="5668659" y="1714000"/>
                  <a:chExt cx="193488" cy="227433"/>
                </a:xfrm>
              </p:grpSpPr>
              <p:sp>
                <p:nvSpPr>
                  <p:cNvPr id="7240" name="Google Shape;7240;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41" name="Google Shape;7241;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242" name="Google Shape;7242;p73"/>
              <p:cNvGrpSpPr/>
              <p:nvPr/>
            </p:nvGrpSpPr>
            <p:grpSpPr>
              <a:xfrm>
                <a:off x="608609" y="2511879"/>
                <a:ext cx="458224" cy="227991"/>
                <a:chOff x="5668659" y="1713442"/>
                <a:chExt cx="458224" cy="227991"/>
              </a:xfrm>
            </p:grpSpPr>
            <p:grpSp>
              <p:nvGrpSpPr>
                <p:cNvPr id="7243" name="Google Shape;7243;p73"/>
                <p:cNvGrpSpPr/>
                <p:nvPr/>
              </p:nvGrpSpPr>
              <p:grpSpPr>
                <a:xfrm>
                  <a:off x="5802485" y="1713507"/>
                  <a:ext cx="188679" cy="227926"/>
                  <a:chOff x="5802485" y="1713507"/>
                  <a:chExt cx="188679" cy="227926"/>
                </a:xfrm>
              </p:grpSpPr>
              <p:sp>
                <p:nvSpPr>
                  <p:cNvPr id="7244" name="Google Shape;7244;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45" name="Google Shape;7245;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246" name="Google Shape;7246;p73"/>
                <p:cNvGrpSpPr/>
                <p:nvPr/>
              </p:nvGrpSpPr>
              <p:grpSpPr>
                <a:xfrm>
                  <a:off x="5936312" y="1713442"/>
                  <a:ext cx="190570" cy="227991"/>
                  <a:chOff x="5936312" y="1713442"/>
                  <a:chExt cx="190570" cy="227991"/>
                </a:xfrm>
              </p:grpSpPr>
              <p:sp>
                <p:nvSpPr>
                  <p:cNvPr id="7247" name="Google Shape;7247;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48" name="Google Shape;7248;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49" name="Google Shape;7249;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50" name="Google Shape;7250;p73"/>
                <p:cNvGrpSpPr/>
                <p:nvPr/>
              </p:nvGrpSpPr>
              <p:grpSpPr>
                <a:xfrm>
                  <a:off x="5668659" y="1714000"/>
                  <a:ext cx="193488" cy="227433"/>
                  <a:chOff x="5668659" y="1714000"/>
                  <a:chExt cx="193488" cy="227433"/>
                </a:xfrm>
              </p:grpSpPr>
              <p:sp>
                <p:nvSpPr>
                  <p:cNvPr id="7251" name="Google Shape;7251;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52" name="Google Shape;7252;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nvGrpSpPr>
              <p:cNvPr id="7253" name="Google Shape;7253;p73"/>
              <p:cNvGrpSpPr/>
              <p:nvPr/>
            </p:nvGrpSpPr>
            <p:grpSpPr>
              <a:xfrm>
                <a:off x="608609" y="2370079"/>
                <a:ext cx="458224" cy="227991"/>
                <a:chOff x="5668659" y="1713442"/>
                <a:chExt cx="458224" cy="227991"/>
              </a:xfrm>
            </p:grpSpPr>
            <p:grpSp>
              <p:nvGrpSpPr>
                <p:cNvPr id="7254" name="Google Shape;7254;p73"/>
                <p:cNvGrpSpPr/>
                <p:nvPr/>
              </p:nvGrpSpPr>
              <p:grpSpPr>
                <a:xfrm>
                  <a:off x="5802485" y="1713507"/>
                  <a:ext cx="188679" cy="227926"/>
                  <a:chOff x="5802485" y="1713507"/>
                  <a:chExt cx="188679" cy="227926"/>
                </a:xfrm>
              </p:grpSpPr>
              <p:sp>
                <p:nvSpPr>
                  <p:cNvPr id="7255" name="Google Shape;7255;p73"/>
                  <p:cNvSpPr/>
                  <p:nvPr/>
                </p:nvSpPr>
                <p:spPr>
                  <a:xfrm>
                    <a:off x="5802485" y="1775533"/>
                    <a:ext cx="133800" cy="165900"/>
                  </a:xfrm>
                  <a:prstGeom prst="rect">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56" name="Google Shape;7256;p73"/>
                  <p:cNvSpPr/>
                  <p:nvPr/>
                </p:nvSpPr>
                <p:spPr>
                  <a:xfrm>
                    <a:off x="5806065" y="1713507"/>
                    <a:ext cx="185100" cy="55200"/>
                  </a:xfrm>
                  <a:prstGeom prst="parallelogram">
                    <a:avLst>
                      <a:gd name="adj" fmla="val 99657"/>
                    </a:avLst>
                  </a:prstGeom>
                  <a:gradFill>
                    <a:gsLst>
                      <a:gs pos="0">
                        <a:srgbClr val="DBD4EB"/>
                      </a:gs>
                      <a:gs pos="100000">
                        <a:srgbClr val="9180BB"/>
                      </a:gs>
                    </a:gsLst>
                    <a:lin ang="1619866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nvGrpSpPr>
                <p:cNvPr id="7257" name="Google Shape;7257;p73"/>
                <p:cNvGrpSpPr/>
                <p:nvPr/>
              </p:nvGrpSpPr>
              <p:grpSpPr>
                <a:xfrm>
                  <a:off x="5936312" y="1713442"/>
                  <a:ext cx="190570" cy="227991"/>
                  <a:chOff x="5936312" y="1713442"/>
                  <a:chExt cx="190570" cy="227991"/>
                </a:xfrm>
              </p:grpSpPr>
              <p:sp>
                <p:nvSpPr>
                  <p:cNvPr id="7258" name="Google Shape;7258;p73"/>
                  <p:cNvSpPr/>
                  <p:nvPr/>
                </p:nvSpPr>
                <p:spPr>
                  <a:xfrm>
                    <a:off x="5936312" y="1775533"/>
                    <a:ext cx="133800" cy="165900"/>
                  </a:xfrm>
                  <a:prstGeom prst="rect">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59" name="Google Shape;7259;p73"/>
                  <p:cNvSpPr/>
                  <p:nvPr/>
                </p:nvSpPr>
                <p:spPr>
                  <a:xfrm>
                    <a:off x="5939251" y="1713442"/>
                    <a:ext cx="185100" cy="55200"/>
                  </a:xfrm>
                  <a:prstGeom prst="parallelogram">
                    <a:avLst>
                      <a:gd name="adj" fmla="val 91890"/>
                    </a:avLst>
                  </a:prstGeom>
                  <a:gradFill>
                    <a:gsLst>
                      <a:gs pos="0">
                        <a:srgbClr val="E0EDBA"/>
                      </a:gs>
                      <a:gs pos="100000">
                        <a:srgbClr val="DE87F1"/>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60" name="Google Shape;7260;p73"/>
                  <p:cNvSpPr/>
                  <p:nvPr/>
                </p:nvSpPr>
                <p:spPr>
                  <a:xfrm>
                    <a:off x="6072171" y="1714983"/>
                    <a:ext cx="54712" cy="221916"/>
                  </a:xfrm>
                  <a:custGeom>
                    <a:avLst/>
                    <a:gdLst/>
                    <a:ahLst/>
                    <a:cxnLst/>
                    <a:rect l="l" t="t" r="r" b="b"/>
                    <a:pathLst>
                      <a:path w="3501" h="12382" extrusionOk="0">
                        <a:moveTo>
                          <a:pt x="0" y="3453"/>
                        </a:moveTo>
                        <a:lnTo>
                          <a:pt x="3501" y="0"/>
                        </a:lnTo>
                        <a:lnTo>
                          <a:pt x="3501" y="9001"/>
                        </a:lnTo>
                        <a:lnTo>
                          <a:pt x="167" y="12382"/>
                        </a:lnTo>
                        <a:close/>
                      </a:path>
                    </a:pathLst>
                  </a:custGeom>
                  <a:gradFill>
                    <a:gsLst>
                      <a:gs pos="0">
                        <a:srgbClr val="E0EDBA"/>
                      </a:gs>
                      <a:gs pos="100000">
                        <a:srgbClr val="DE87F1"/>
                      </a:gs>
                    </a:gsLst>
                    <a:lin ang="13500032" scaled="0"/>
                  </a:gradFill>
                  <a:ln w="9525" cap="flat" cmpd="sng">
                    <a:solidFill>
                      <a:schemeClr val="dk2"/>
                    </a:solidFill>
                    <a:prstDash val="solid"/>
                    <a:round/>
                    <a:headEnd type="none" w="med" len="med"/>
                    <a:tailEnd type="none" w="med" len="med"/>
                  </a:ln>
                </p:spPr>
              </p:sp>
            </p:grpSp>
            <p:grpSp>
              <p:nvGrpSpPr>
                <p:cNvPr id="7261" name="Google Shape;7261;p73"/>
                <p:cNvGrpSpPr/>
                <p:nvPr/>
              </p:nvGrpSpPr>
              <p:grpSpPr>
                <a:xfrm>
                  <a:off x="5668659" y="1714000"/>
                  <a:ext cx="193488" cy="227433"/>
                  <a:chOff x="5668659" y="1714000"/>
                  <a:chExt cx="193488" cy="227433"/>
                </a:xfrm>
              </p:grpSpPr>
              <p:sp>
                <p:nvSpPr>
                  <p:cNvPr id="7262" name="Google Shape;7262;p73"/>
                  <p:cNvSpPr/>
                  <p:nvPr/>
                </p:nvSpPr>
                <p:spPr>
                  <a:xfrm>
                    <a:off x="5673447" y="1714000"/>
                    <a:ext cx="188700" cy="55200"/>
                  </a:xfrm>
                  <a:prstGeom prst="parallelogram">
                    <a:avLst>
                      <a:gd name="adj" fmla="val 94805"/>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263" name="Google Shape;7263;p73"/>
                  <p:cNvSpPr/>
                  <p:nvPr/>
                </p:nvSpPr>
                <p:spPr>
                  <a:xfrm>
                    <a:off x="5668659" y="1775533"/>
                    <a:ext cx="133800" cy="165900"/>
                  </a:xfrm>
                  <a:prstGeom prst="rect">
                    <a:avLst/>
                  </a:prstGeom>
                  <a:gradFill>
                    <a:gsLst>
                      <a:gs pos="0">
                        <a:srgbClr val="D8EDBA"/>
                      </a:gs>
                      <a:gs pos="100000">
                        <a:srgbClr val="FE9696"/>
                      </a:gs>
                    </a:gsLst>
                    <a:lin ang="1350003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grpSp>
          </p:grpSp>
        </p:grpSp>
      </p:grpSp>
      <p:cxnSp>
        <p:nvCxnSpPr>
          <p:cNvPr id="7264" name="Google Shape;7264;p73"/>
          <p:cNvCxnSpPr>
            <a:endCxn id="7053" idx="1"/>
          </p:cNvCxnSpPr>
          <p:nvPr/>
        </p:nvCxnSpPr>
        <p:spPr>
          <a:xfrm rot="10800000" flipH="1">
            <a:off x="4926084" y="2135496"/>
            <a:ext cx="512400" cy="39900"/>
          </a:xfrm>
          <a:prstGeom prst="curvedConnector3">
            <a:avLst>
              <a:gd name="adj1" fmla="val 50000"/>
            </a:avLst>
          </a:prstGeom>
          <a:noFill/>
          <a:ln w="19050" cap="flat" cmpd="sng">
            <a:solidFill>
              <a:srgbClr val="F4CCCC"/>
            </a:solidFill>
            <a:prstDash val="solid"/>
            <a:round/>
            <a:headEnd type="none" w="med" len="med"/>
            <a:tailEnd type="triangle" w="med" len="med"/>
          </a:ln>
        </p:spPr>
      </p:cxn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7268"/>
        <p:cNvGrpSpPr/>
        <p:nvPr/>
      </p:nvGrpSpPr>
      <p:grpSpPr>
        <a:xfrm>
          <a:off x="0" y="0"/>
          <a:ext cx="0" cy="0"/>
          <a:chOff x="0" y="0"/>
          <a:chExt cx="0" cy="0"/>
        </a:xfrm>
      </p:grpSpPr>
      <p:sp>
        <p:nvSpPr>
          <p:cNvPr id="7269" name="Google Shape;7269;p74"/>
          <p:cNvSpPr/>
          <p:nvPr/>
        </p:nvSpPr>
        <p:spPr>
          <a:xfrm>
            <a:off x="1201250" y="136272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1</a:t>
            </a:r>
            <a:endParaRPr/>
          </a:p>
        </p:txBody>
      </p:sp>
      <p:sp>
        <p:nvSpPr>
          <p:cNvPr id="7270" name="Google Shape;7270;p74"/>
          <p:cNvSpPr/>
          <p:nvPr/>
        </p:nvSpPr>
        <p:spPr>
          <a:xfrm>
            <a:off x="1648094" y="136272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1</a:t>
            </a:r>
            <a:endParaRPr/>
          </a:p>
        </p:txBody>
      </p:sp>
      <p:sp>
        <p:nvSpPr>
          <p:cNvPr id="7271" name="Google Shape;7271;p74"/>
          <p:cNvSpPr/>
          <p:nvPr/>
        </p:nvSpPr>
        <p:spPr>
          <a:xfrm>
            <a:off x="2093300" y="136272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2</a:t>
            </a:r>
            <a:endParaRPr/>
          </a:p>
        </p:txBody>
      </p:sp>
      <p:sp>
        <p:nvSpPr>
          <p:cNvPr id="7272" name="Google Shape;7272;p74"/>
          <p:cNvSpPr/>
          <p:nvPr/>
        </p:nvSpPr>
        <p:spPr>
          <a:xfrm>
            <a:off x="2540144" y="136272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4</a:t>
            </a:r>
            <a:endParaRPr/>
          </a:p>
        </p:txBody>
      </p:sp>
      <p:sp>
        <p:nvSpPr>
          <p:cNvPr id="7273" name="Google Shape;7273;p74"/>
          <p:cNvSpPr/>
          <p:nvPr/>
        </p:nvSpPr>
        <p:spPr>
          <a:xfrm>
            <a:off x="1201250" y="1809569"/>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5</a:t>
            </a:r>
            <a:endParaRPr/>
          </a:p>
        </p:txBody>
      </p:sp>
      <p:sp>
        <p:nvSpPr>
          <p:cNvPr id="7274" name="Google Shape;7274;p74"/>
          <p:cNvSpPr/>
          <p:nvPr/>
        </p:nvSpPr>
        <p:spPr>
          <a:xfrm>
            <a:off x="1648107" y="1809594"/>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6</a:t>
            </a:r>
            <a:endParaRPr/>
          </a:p>
        </p:txBody>
      </p:sp>
      <p:sp>
        <p:nvSpPr>
          <p:cNvPr id="7275" name="Google Shape;7275;p74"/>
          <p:cNvSpPr/>
          <p:nvPr/>
        </p:nvSpPr>
        <p:spPr>
          <a:xfrm>
            <a:off x="2093300" y="180956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7</a:t>
            </a:r>
            <a:endParaRPr/>
          </a:p>
        </p:txBody>
      </p:sp>
      <p:sp>
        <p:nvSpPr>
          <p:cNvPr id="7276" name="Google Shape;7276;p74"/>
          <p:cNvSpPr/>
          <p:nvPr/>
        </p:nvSpPr>
        <p:spPr>
          <a:xfrm>
            <a:off x="2540144" y="1809569"/>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8</a:t>
            </a:r>
            <a:endParaRPr/>
          </a:p>
        </p:txBody>
      </p:sp>
      <p:sp>
        <p:nvSpPr>
          <p:cNvPr id="7277" name="Google Shape;7277;p74"/>
          <p:cNvSpPr/>
          <p:nvPr/>
        </p:nvSpPr>
        <p:spPr>
          <a:xfrm>
            <a:off x="1201250" y="225641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3</a:t>
            </a:r>
            <a:endParaRPr/>
          </a:p>
        </p:txBody>
      </p:sp>
      <p:sp>
        <p:nvSpPr>
          <p:cNvPr id="7278" name="Google Shape;7278;p74"/>
          <p:cNvSpPr/>
          <p:nvPr/>
        </p:nvSpPr>
        <p:spPr>
          <a:xfrm>
            <a:off x="1648094" y="2256414"/>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2</a:t>
            </a:r>
            <a:endParaRPr/>
          </a:p>
        </p:txBody>
      </p:sp>
      <p:sp>
        <p:nvSpPr>
          <p:cNvPr id="7279" name="Google Shape;7279;p74"/>
          <p:cNvSpPr/>
          <p:nvPr/>
        </p:nvSpPr>
        <p:spPr>
          <a:xfrm>
            <a:off x="2093300" y="225641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1</a:t>
            </a:r>
            <a:endParaRPr/>
          </a:p>
        </p:txBody>
      </p:sp>
      <p:sp>
        <p:nvSpPr>
          <p:cNvPr id="7280" name="Google Shape;7280;p74"/>
          <p:cNvSpPr/>
          <p:nvPr/>
        </p:nvSpPr>
        <p:spPr>
          <a:xfrm>
            <a:off x="2540144" y="2256414"/>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0</a:t>
            </a:r>
            <a:endParaRPr/>
          </a:p>
        </p:txBody>
      </p:sp>
      <p:sp>
        <p:nvSpPr>
          <p:cNvPr id="7281" name="Google Shape;7281;p74"/>
          <p:cNvSpPr/>
          <p:nvPr/>
        </p:nvSpPr>
        <p:spPr>
          <a:xfrm>
            <a:off x="1201250" y="270325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1</a:t>
            </a:r>
            <a:endParaRPr/>
          </a:p>
        </p:txBody>
      </p:sp>
      <p:sp>
        <p:nvSpPr>
          <p:cNvPr id="7282" name="Google Shape;7282;p74"/>
          <p:cNvSpPr/>
          <p:nvPr/>
        </p:nvSpPr>
        <p:spPr>
          <a:xfrm>
            <a:off x="1648094" y="2703258"/>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2</a:t>
            </a:r>
            <a:endParaRPr/>
          </a:p>
        </p:txBody>
      </p:sp>
      <p:sp>
        <p:nvSpPr>
          <p:cNvPr id="7283" name="Google Shape;7283;p74"/>
          <p:cNvSpPr/>
          <p:nvPr/>
        </p:nvSpPr>
        <p:spPr>
          <a:xfrm>
            <a:off x="2093300" y="270325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3</a:t>
            </a:r>
            <a:endParaRPr/>
          </a:p>
        </p:txBody>
      </p:sp>
      <p:sp>
        <p:nvSpPr>
          <p:cNvPr id="7284" name="Google Shape;7284;p74"/>
          <p:cNvSpPr/>
          <p:nvPr/>
        </p:nvSpPr>
        <p:spPr>
          <a:xfrm>
            <a:off x="2540144" y="2703258"/>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4</a:t>
            </a:r>
            <a:endParaRPr/>
          </a:p>
        </p:txBody>
      </p:sp>
      <p:sp>
        <p:nvSpPr>
          <p:cNvPr id="7285" name="Google Shape;7285;p74"/>
          <p:cNvSpPr/>
          <p:nvPr/>
        </p:nvSpPr>
        <p:spPr>
          <a:xfrm>
            <a:off x="4800600" y="1807925"/>
            <a:ext cx="445200" cy="445200"/>
          </a:xfrm>
          <a:prstGeom prst="rect">
            <a:avLst/>
          </a:prstGeom>
          <a:solidFill>
            <a:srgbClr val="F1C23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6</a:t>
            </a:r>
            <a:endParaRPr/>
          </a:p>
        </p:txBody>
      </p:sp>
      <p:sp>
        <p:nvSpPr>
          <p:cNvPr id="7286" name="Google Shape;7286;p74"/>
          <p:cNvSpPr/>
          <p:nvPr/>
        </p:nvSpPr>
        <p:spPr>
          <a:xfrm>
            <a:off x="5247444" y="1807925"/>
            <a:ext cx="445200" cy="445200"/>
          </a:xfrm>
          <a:prstGeom prst="rect">
            <a:avLst/>
          </a:prstGeom>
          <a:solidFill>
            <a:srgbClr val="A4C2F4"/>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8</a:t>
            </a:r>
            <a:endParaRPr/>
          </a:p>
        </p:txBody>
      </p:sp>
      <p:sp>
        <p:nvSpPr>
          <p:cNvPr id="7287" name="Google Shape;7287;p74"/>
          <p:cNvSpPr/>
          <p:nvPr/>
        </p:nvSpPr>
        <p:spPr>
          <a:xfrm>
            <a:off x="4800600" y="2254769"/>
            <a:ext cx="445200" cy="445200"/>
          </a:xfrm>
          <a:prstGeom prst="rect">
            <a:avLst/>
          </a:prstGeom>
          <a:solidFill>
            <a:srgbClr val="CC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3</a:t>
            </a:r>
            <a:endParaRPr/>
          </a:p>
        </p:txBody>
      </p:sp>
      <p:sp>
        <p:nvSpPr>
          <p:cNvPr id="7288" name="Google Shape;7288;p74"/>
          <p:cNvSpPr/>
          <p:nvPr/>
        </p:nvSpPr>
        <p:spPr>
          <a:xfrm>
            <a:off x="5247444" y="2254769"/>
            <a:ext cx="445200" cy="445200"/>
          </a:xfrm>
          <a:prstGeom prst="rect">
            <a:avLst/>
          </a:prstGeom>
          <a:solidFill>
            <a:srgbClr val="93C47D"/>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algn="ctr"/>
            <a:r>
              <a:rPr lang="en"/>
              <a:t>4</a:t>
            </a:r>
            <a:endParaRPr/>
          </a:p>
        </p:txBody>
      </p:sp>
      <p:cxnSp>
        <p:nvCxnSpPr>
          <p:cNvPr id="7289" name="Google Shape;7289;p74"/>
          <p:cNvCxnSpPr/>
          <p:nvPr/>
        </p:nvCxnSpPr>
        <p:spPr>
          <a:xfrm>
            <a:off x="1221950" y="3288875"/>
            <a:ext cx="1781100" cy="0"/>
          </a:xfrm>
          <a:prstGeom prst="straightConnector1">
            <a:avLst/>
          </a:prstGeom>
          <a:noFill/>
          <a:ln w="19050" cap="flat" cmpd="sng">
            <a:solidFill>
              <a:schemeClr val="dk2"/>
            </a:solidFill>
            <a:prstDash val="solid"/>
            <a:round/>
            <a:headEnd type="none" w="med" len="med"/>
            <a:tailEnd type="triangle" w="med" len="med"/>
          </a:ln>
        </p:spPr>
      </p:cxnSp>
      <p:cxnSp>
        <p:nvCxnSpPr>
          <p:cNvPr id="7290" name="Google Shape;7290;p74"/>
          <p:cNvCxnSpPr/>
          <p:nvPr/>
        </p:nvCxnSpPr>
        <p:spPr>
          <a:xfrm rot="10800000">
            <a:off x="1055484" y="1395869"/>
            <a:ext cx="0" cy="1664400"/>
          </a:xfrm>
          <a:prstGeom prst="straightConnector1">
            <a:avLst/>
          </a:prstGeom>
          <a:noFill/>
          <a:ln w="19050" cap="flat" cmpd="sng">
            <a:solidFill>
              <a:schemeClr val="dk2"/>
            </a:solidFill>
            <a:prstDash val="solid"/>
            <a:round/>
            <a:headEnd type="none" w="med" len="med"/>
            <a:tailEnd type="triangle" w="med" len="med"/>
          </a:ln>
        </p:spPr>
      </p:cxnSp>
      <p:sp>
        <p:nvSpPr>
          <p:cNvPr id="7291" name="Google Shape;7291;p74"/>
          <p:cNvSpPr/>
          <p:nvPr/>
        </p:nvSpPr>
        <p:spPr>
          <a:xfrm>
            <a:off x="1490337" y="1395868"/>
            <a:ext cx="1045800" cy="10458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7292" name="Google Shape;7292;p74"/>
          <p:cNvCxnSpPr>
            <a:stCxn id="7291" idx="0"/>
            <a:endCxn id="7285" idx="0"/>
          </p:cNvCxnSpPr>
          <p:nvPr/>
        </p:nvCxnSpPr>
        <p:spPr>
          <a:xfrm rot="-5400000" flipH="1">
            <a:off x="3312087" y="97018"/>
            <a:ext cx="412200" cy="3009900"/>
          </a:xfrm>
          <a:prstGeom prst="curvedConnector3">
            <a:avLst>
              <a:gd name="adj1" fmla="val -57769"/>
            </a:avLst>
          </a:prstGeom>
          <a:noFill/>
          <a:ln w="19050" cap="flat" cmpd="sng">
            <a:solidFill>
              <a:schemeClr val="dk2"/>
            </a:solidFill>
            <a:prstDash val="solid"/>
            <a:round/>
            <a:headEnd type="none" w="med" len="med"/>
            <a:tailEnd type="triangle" w="med" len="med"/>
          </a:ln>
        </p:spPr>
      </p:cxnSp>
      <p:sp>
        <p:nvSpPr>
          <p:cNvPr id="7293" name="Google Shape;7293;p74"/>
          <p:cNvSpPr txBox="1"/>
          <p:nvPr/>
        </p:nvSpPr>
        <p:spPr>
          <a:xfrm>
            <a:off x="3230756" y="674625"/>
            <a:ext cx="1719000" cy="696000"/>
          </a:xfrm>
          <a:prstGeom prst="rect">
            <a:avLst/>
          </a:prstGeom>
          <a:noFill/>
          <a:ln>
            <a:noFill/>
          </a:ln>
        </p:spPr>
        <p:txBody>
          <a:bodyPr spcFirstLastPara="1" wrap="square" lIns="91425" tIns="91425" rIns="91425" bIns="91425" anchor="t" anchorCtr="0">
            <a:noAutofit/>
          </a:bodyPr>
          <a:lstStyle/>
          <a:p>
            <a:r>
              <a:rPr lang="en"/>
              <a:t>Max(1,1,5,6) = 6</a:t>
            </a:r>
            <a:endParaRPr/>
          </a:p>
        </p:txBody>
      </p:sp>
      <p:sp>
        <p:nvSpPr>
          <p:cNvPr id="7294" name="Google Shape;7294;p74"/>
          <p:cNvSpPr txBox="1"/>
          <p:nvPr/>
        </p:nvSpPr>
        <p:spPr>
          <a:xfrm>
            <a:off x="1201256" y="3206050"/>
            <a:ext cx="1719000" cy="696000"/>
          </a:xfrm>
          <a:prstGeom prst="rect">
            <a:avLst/>
          </a:prstGeom>
          <a:noFill/>
          <a:ln>
            <a:noFill/>
          </a:ln>
        </p:spPr>
        <p:txBody>
          <a:bodyPr spcFirstLastPara="1" wrap="square" lIns="91425" tIns="91425" rIns="91425" bIns="91425" anchor="t" anchorCtr="0">
            <a:noAutofit/>
          </a:bodyPr>
          <a:lstStyle/>
          <a:p>
            <a:pPr algn="ctr"/>
            <a:r>
              <a:rPr lang="en"/>
              <a:t>Image Representation</a:t>
            </a:r>
            <a:endParaRPr/>
          </a:p>
        </p:txBody>
      </p:sp>
      <p:sp>
        <p:nvSpPr>
          <p:cNvPr id="7295" name="Google Shape;7295;p74"/>
          <p:cNvSpPr txBox="1"/>
          <p:nvPr/>
        </p:nvSpPr>
        <p:spPr>
          <a:xfrm>
            <a:off x="900936" y="1056000"/>
            <a:ext cx="445200" cy="696000"/>
          </a:xfrm>
          <a:prstGeom prst="rect">
            <a:avLst/>
          </a:prstGeom>
          <a:noFill/>
          <a:ln>
            <a:noFill/>
          </a:ln>
        </p:spPr>
        <p:txBody>
          <a:bodyPr spcFirstLastPara="1" wrap="square" lIns="91425" tIns="91425" rIns="91425" bIns="91425" anchor="t" anchorCtr="0">
            <a:noAutofit/>
          </a:bodyPr>
          <a:lstStyle/>
          <a:p>
            <a:r>
              <a:rPr lang="en"/>
              <a:t>Y</a:t>
            </a:r>
            <a:endParaRPr/>
          </a:p>
        </p:txBody>
      </p:sp>
      <p:sp>
        <p:nvSpPr>
          <p:cNvPr id="7296" name="Google Shape;7296;p74"/>
          <p:cNvSpPr txBox="1"/>
          <p:nvPr/>
        </p:nvSpPr>
        <p:spPr>
          <a:xfrm>
            <a:off x="2912156" y="3094586"/>
            <a:ext cx="445200" cy="696000"/>
          </a:xfrm>
          <a:prstGeom prst="rect">
            <a:avLst/>
          </a:prstGeom>
          <a:noFill/>
          <a:ln>
            <a:noFill/>
          </a:ln>
        </p:spPr>
        <p:txBody>
          <a:bodyPr spcFirstLastPara="1" wrap="square" lIns="91425" tIns="91425" rIns="91425" bIns="91425" anchor="t" anchorCtr="0">
            <a:noAutofit/>
          </a:bodyPr>
          <a:lstStyle/>
          <a:p>
            <a:r>
              <a:rPr lang="en"/>
              <a:t>X</a:t>
            </a:r>
            <a:endParaRPr/>
          </a:p>
        </p:txBody>
      </p:sp>
      <p:cxnSp>
        <p:nvCxnSpPr>
          <p:cNvPr id="7297" name="Google Shape;7297;p74"/>
          <p:cNvCxnSpPr/>
          <p:nvPr/>
        </p:nvCxnSpPr>
        <p:spPr>
          <a:xfrm>
            <a:off x="3158450" y="2232600"/>
            <a:ext cx="1491300" cy="0"/>
          </a:xfrm>
          <a:prstGeom prst="straightConnector1">
            <a:avLst/>
          </a:prstGeom>
          <a:noFill/>
          <a:ln w="9525" cap="flat" cmpd="sng">
            <a:solidFill>
              <a:schemeClr val="dk2"/>
            </a:solidFill>
            <a:prstDash val="solid"/>
            <a:round/>
            <a:headEnd type="none" w="med" len="med"/>
            <a:tailEnd type="triangle" w="med" len="med"/>
          </a:ln>
        </p:spPr>
      </p:cxnSp>
      <p:sp>
        <p:nvSpPr>
          <p:cNvPr id="7298" name="Google Shape;7298;p74"/>
          <p:cNvSpPr txBox="1"/>
          <p:nvPr/>
        </p:nvSpPr>
        <p:spPr>
          <a:xfrm>
            <a:off x="2970983" y="2179928"/>
            <a:ext cx="1847700" cy="884100"/>
          </a:xfrm>
          <a:prstGeom prst="rect">
            <a:avLst/>
          </a:prstGeom>
          <a:noFill/>
          <a:ln>
            <a:noFill/>
          </a:ln>
        </p:spPr>
        <p:txBody>
          <a:bodyPr spcFirstLastPara="1" wrap="square" lIns="91425" tIns="91425" rIns="91425" bIns="91425" anchor="ctr" anchorCtr="0">
            <a:noAutofit/>
          </a:bodyPr>
          <a:lstStyle/>
          <a:p>
            <a:pPr algn="ctr"/>
            <a:r>
              <a:rPr lang="en"/>
              <a:t>Pooling performed with a 2x2 kernel and a stride of 2</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6"/>
          <p:cNvSpPr/>
          <p:nvPr/>
        </p:nvSpPr>
        <p:spPr>
          <a:xfrm>
            <a:off x="1950900" y="2473388"/>
            <a:ext cx="5242200" cy="764400"/>
          </a:xfrm>
          <a:prstGeom prst="roundRect">
            <a:avLst>
              <a:gd name="adj" fmla="val 16667"/>
            </a:avLst>
          </a:prstGeom>
          <a:gradFill>
            <a:gsLst>
              <a:gs pos="0">
                <a:srgbClr val="69D4F4">
                  <a:alpha val="26274"/>
                </a:srgbClr>
              </a:gs>
              <a:gs pos="100000">
                <a:srgbClr val="9F39D5">
                  <a:alpha val="16862"/>
                </a:srgbClr>
              </a:gs>
            </a:gsLst>
            <a:lin ang="13500032" scaled="0"/>
          </a:gradFill>
          <a:ln w="952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endParaRPr/>
          </a:p>
        </p:txBody>
      </p:sp>
      <p:cxnSp>
        <p:nvCxnSpPr>
          <p:cNvPr id="79" name="Google Shape;79;p16"/>
          <p:cNvCxnSpPr/>
          <p:nvPr/>
        </p:nvCxnSpPr>
        <p:spPr>
          <a:xfrm flipH="1">
            <a:off x="2717925" y="247721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0" name="Google Shape;80;p16"/>
          <p:cNvCxnSpPr/>
          <p:nvPr/>
        </p:nvCxnSpPr>
        <p:spPr>
          <a:xfrm flipH="1">
            <a:off x="3458800" y="247721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1" name="Google Shape;81;p16"/>
          <p:cNvCxnSpPr/>
          <p:nvPr/>
        </p:nvCxnSpPr>
        <p:spPr>
          <a:xfrm flipH="1">
            <a:off x="4199675" y="247721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2" name="Google Shape;82;p16"/>
          <p:cNvCxnSpPr/>
          <p:nvPr/>
        </p:nvCxnSpPr>
        <p:spPr>
          <a:xfrm flipH="1">
            <a:off x="4940550" y="247721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3" name="Google Shape;83;p16"/>
          <p:cNvCxnSpPr/>
          <p:nvPr/>
        </p:nvCxnSpPr>
        <p:spPr>
          <a:xfrm flipH="1">
            <a:off x="5681425" y="2477213"/>
            <a:ext cx="7500" cy="764400"/>
          </a:xfrm>
          <a:prstGeom prst="straightConnector1">
            <a:avLst/>
          </a:prstGeom>
          <a:noFill/>
          <a:ln w="9525" cap="flat" cmpd="sng">
            <a:solidFill>
              <a:srgbClr val="000000"/>
            </a:solidFill>
            <a:prstDash val="solid"/>
            <a:round/>
            <a:headEnd type="none" w="med" len="med"/>
            <a:tailEnd type="none" w="med" len="med"/>
          </a:ln>
        </p:spPr>
      </p:cxnSp>
      <p:cxnSp>
        <p:nvCxnSpPr>
          <p:cNvPr id="84" name="Google Shape;84;p16"/>
          <p:cNvCxnSpPr/>
          <p:nvPr/>
        </p:nvCxnSpPr>
        <p:spPr>
          <a:xfrm flipH="1">
            <a:off x="6422300" y="2477213"/>
            <a:ext cx="7500" cy="764400"/>
          </a:xfrm>
          <a:prstGeom prst="straightConnector1">
            <a:avLst/>
          </a:prstGeom>
          <a:noFill/>
          <a:ln w="9525" cap="flat" cmpd="sng">
            <a:solidFill>
              <a:srgbClr val="000000"/>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grpSp>
        <p:nvGrpSpPr>
          <p:cNvPr id="89" name="Google Shape;89;p17"/>
          <p:cNvGrpSpPr/>
          <p:nvPr/>
        </p:nvGrpSpPr>
        <p:grpSpPr>
          <a:xfrm>
            <a:off x="2553578" y="2446409"/>
            <a:ext cx="4036850" cy="922224"/>
            <a:chOff x="2854300" y="1168125"/>
            <a:chExt cx="2904000" cy="532800"/>
          </a:xfrm>
        </p:grpSpPr>
        <p:sp>
          <p:nvSpPr>
            <p:cNvPr id="90" name="Google Shape;90;p17"/>
            <p:cNvSpPr/>
            <p:nvPr/>
          </p:nvSpPr>
          <p:spPr>
            <a:xfrm flipH="1">
              <a:off x="28543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endParaRPr/>
            </a:p>
          </p:txBody>
        </p:sp>
        <p:sp>
          <p:nvSpPr>
            <p:cNvPr id="91" name="Google Shape;91;p17"/>
            <p:cNvSpPr/>
            <p:nvPr/>
          </p:nvSpPr>
          <p:spPr>
            <a:xfrm flipH="1">
              <a:off x="34351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endParaRPr/>
            </a:p>
          </p:txBody>
        </p:sp>
        <p:sp>
          <p:nvSpPr>
            <p:cNvPr id="92" name="Google Shape;92;p17"/>
            <p:cNvSpPr/>
            <p:nvPr/>
          </p:nvSpPr>
          <p:spPr>
            <a:xfrm flipH="1">
              <a:off x="40159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endParaRPr/>
            </a:p>
          </p:txBody>
        </p:sp>
        <p:sp>
          <p:nvSpPr>
            <p:cNvPr id="93" name="Google Shape;93;p17"/>
            <p:cNvSpPr/>
            <p:nvPr/>
          </p:nvSpPr>
          <p:spPr>
            <a:xfrm flipH="1">
              <a:off x="45967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endParaRPr/>
            </a:p>
          </p:txBody>
        </p:sp>
        <p:sp>
          <p:nvSpPr>
            <p:cNvPr id="94" name="Google Shape;94;p17"/>
            <p:cNvSpPr/>
            <p:nvPr/>
          </p:nvSpPr>
          <p:spPr>
            <a:xfrm flipH="1">
              <a:off x="5177500" y="1168125"/>
              <a:ext cx="580800" cy="532800"/>
            </a:xfrm>
            <a:prstGeom prst="rect">
              <a:avLst/>
            </a:prstGeom>
            <a:gradFill>
              <a:gsLst>
                <a:gs pos="0">
                  <a:srgbClr val="C9DAF8"/>
                </a:gs>
                <a:gs pos="100000">
                  <a:srgbClr val="DE87F1"/>
                </a:gs>
              </a:gsLst>
              <a:lin ang="13500032" scaled="0"/>
            </a:gradFill>
            <a:ln w="28575" cap="flat" cmpd="sng">
              <a:solidFill>
                <a:srgbClr val="9900FF"/>
              </a:solidFill>
              <a:prstDash val="solid"/>
              <a:round/>
              <a:headEnd type="none" w="sm" len="sm"/>
              <a:tailEnd type="none" w="sm" len="sm"/>
            </a:ln>
            <a:effectLst>
              <a:reflection endPos="30000" dist="38100" dir="5400000" fadeDir="5400012" sy="-100000" algn="bl" rotWithShape="0"/>
            </a:effectLst>
          </p:spPr>
          <p:txBody>
            <a:bodyPr spcFirstLastPara="1" wrap="square" lIns="91425" tIns="91425" rIns="91425" bIns="91425" anchor="ctr" anchorCtr="0">
              <a:noAutofit/>
            </a:bodyPr>
            <a:lstStyle/>
            <a:p>
              <a:endParaRPr/>
            </a:p>
          </p:txBody>
        </p:sp>
      </p:gr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1804</TotalTime>
  <Words>2928</Words>
  <Application>Microsoft Office PowerPoint</Application>
  <PresentationFormat>全屏显示(16:10)</PresentationFormat>
  <Paragraphs>907</Paragraphs>
  <Slides>73</Slides>
  <Notes>64</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73</vt:i4>
      </vt:variant>
    </vt:vector>
  </HeadingPairs>
  <TitlesOfParts>
    <vt:vector size="80" baseType="lpstr">
      <vt:lpstr>宋体</vt:lpstr>
      <vt:lpstr>Roboto</vt:lpstr>
      <vt:lpstr>Times New Roman</vt:lpstr>
      <vt:lpstr>Consolas</vt:lpstr>
      <vt:lpstr>Nanum Gothic</vt:lpstr>
      <vt:lpstr>Arial</vt:lpstr>
      <vt:lpstr>Simple Light</vt:lpstr>
      <vt:lpstr>ML Visuals By dair.ai  https://github.com/dair-ai/ml-visuals</vt:lpstr>
      <vt:lpstr>PowerPoint 演示文稿</vt:lpstr>
      <vt:lpstr>PowerPoint 演示文稿</vt:lpstr>
      <vt:lpstr>PowerPoint 演示文稿</vt:lpstr>
      <vt:lpstr>PowerPoint 演示文稿</vt:lpstr>
      <vt:lpstr>Basic ML Visuals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Abstract backgrounds</vt:lpstr>
      <vt:lpstr>PowerPoint 演示文稿</vt:lpstr>
      <vt:lpstr>PowerPoint 演示文稿</vt:lpstr>
      <vt:lpstr>PowerPoint 演示文稿</vt:lpstr>
      <vt:lpstr>PowerPoint 演示文稿</vt:lpstr>
      <vt:lpstr>Gradient Backgrounds</vt:lpstr>
      <vt:lpstr>PowerPoint 演示文稿</vt:lpstr>
      <vt:lpstr>PowerPoint 演示文稿</vt:lpstr>
      <vt:lpstr>PowerPoint 演示文稿</vt:lpstr>
      <vt:lpstr>Community Contributions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Miscellaneous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ML Visuals By dair.ai  https://github.com/dair-ai/ml-visuals</dc:title>
  <dc:creator>forever</dc:creator>
  <cp:lastModifiedBy>forever</cp:lastModifiedBy>
  <cp:revision>53</cp:revision>
  <dcterms:modified xsi:type="dcterms:W3CDTF">2023-05-18T11:59:26Z</dcterms:modified>
</cp:coreProperties>
</file>